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4" r:id="rId3"/>
    <p:sldId id="275" r:id="rId4"/>
    <p:sldId id="261" r:id="rId5"/>
    <p:sldId id="278" r:id="rId6"/>
    <p:sldId id="288" r:id="rId7"/>
    <p:sldId id="279" r:id="rId8"/>
    <p:sldId id="280" r:id="rId9"/>
    <p:sldId id="281" r:id="rId10"/>
    <p:sldId id="277" r:id="rId11"/>
    <p:sldId id="282" r:id="rId12"/>
    <p:sldId id="290" r:id="rId13"/>
    <p:sldId id="292" r:id="rId14"/>
    <p:sldId id="285" r:id="rId15"/>
    <p:sldId id="286" r:id="rId16"/>
    <p:sldId id="27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1AC"/>
    <a:srgbClr val="00395C"/>
    <a:srgbClr val="1B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4431B-A192-4BBD-B3DD-E35CCF823F51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308FB-5E56-4D43-9228-4D6A38165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308FB-5E56-4D43-9228-4D6A38165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8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1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55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1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7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jpe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9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2069" y="209006"/>
            <a:ext cx="11717382" cy="6466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04902" y="5954147"/>
            <a:ext cx="528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04902" y="5954147"/>
            <a:ext cx="528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7"/>
          <p:cNvSpPr/>
          <p:nvPr/>
        </p:nvSpPr>
        <p:spPr>
          <a:xfrm>
            <a:off x="464628" y="388045"/>
            <a:ext cx="1281793" cy="1240713"/>
          </a:xfrm>
          <a:custGeom>
            <a:avLst/>
            <a:gdLst/>
            <a:ahLst/>
            <a:cxnLst/>
            <a:rect l="l" t="t" r="r" b="b"/>
            <a:pathLst>
              <a:path w="1532091" h="1532091">
                <a:moveTo>
                  <a:pt x="0" y="0"/>
                </a:moveTo>
                <a:lnTo>
                  <a:pt x="1532091" y="0"/>
                </a:lnTo>
                <a:lnTo>
                  <a:pt x="1532091" y="1532091"/>
                </a:lnTo>
                <a:lnTo>
                  <a:pt x="0" y="153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C48AE7-54F0-4F80-1709-9FC6ED67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274" y="258757"/>
            <a:ext cx="1543177" cy="14992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8144" y="2873570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Presented By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98144" y="3434866"/>
            <a:ext cx="328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Md. </a:t>
            </a:r>
            <a:r>
              <a:rPr lang="en-US" dirty="0" err="1" smtClean="0"/>
              <a:t>Jahid</a:t>
            </a:r>
            <a:r>
              <a:rPr lang="en-US" dirty="0" smtClean="0"/>
              <a:t> Hasan Pintu</a:t>
            </a:r>
          </a:p>
          <a:p>
            <a:r>
              <a:rPr lang="en-US" dirty="0" smtClean="0"/>
              <a:t>ID: 201002001</a:t>
            </a:r>
          </a:p>
          <a:p>
            <a:r>
              <a:rPr lang="en-US" dirty="0"/>
              <a:t>Green University of Bangladesh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52734" y="2772285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Supervised By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52734" y="3273680"/>
            <a:ext cx="417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Md</a:t>
            </a:r>
            <a:r>
              <a:rPr lang="en-US" dirty="0"/>
              <a:t>. Abu </a:t>
            </a:r>
            <a:r>
              <a:rPr lang="en-US" dirty="0" err="1"/>
              <a:t>Rumman</a:t>
            </a:r>
            <a:r>
              <a:rPr lang="en-US" dirty="0"/>
              <a:t> </a:t>
            </a:r>
            <a:r>
              <a:rPr lang="en-US" dirty="0" err="1" smtClean="0"/>
              <a:t>Refat</a:t>
            </a:r>
            <a:endParaRPr lang="en-US" dirty="0" smtClean="0"/>
          </a:p>
          <a:p>
            <a:r>
              <a:rPr lang="en-US" dirty="0" smtClean="0"/>
              <a:t>Lecturer </a:t>
            </a:r>
          </a:p>
          <a:p>
            <a:r>
              <a:rPr lang="en-US" dirty="0" smtClean="0"/>
              <a:t>Dept. of Computer Science of Engineering</a:t>
            </a:r>
          </a:p>
          <a:p>
            <a:r>
              <a:rPr lang="en-US" dirty="0" smtClean="0"/>
              <a:t>Green University of Bangladesh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04902" y="502653"/>
            <a:ext cx="6104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Front End Web Development, React </a:t>
            </a:r>
            <a:r>
              <a:rPr lang="en-US" sz="4000" b="1" dirty="0" err="1"/>
              <a:t>Js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077734" y="5606602"/>
            <a:ext cx="572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Department </a:t>
            </a:r>
            <a:r>
              <a:rPr lang="en-US" sz="1400" dirty="0"/>
              <a:t>of Computer Science of Engineering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12179" y="61096"/>
            <a:ext cx="890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Technological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Changes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2935" y="2031084"/>
            <a:ext cx="8982105" cy="233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Encouraged open teamwork and clear communication within the group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Bounced back from challenges, turning failures into learning opportunities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Explored </a:t>
            </a:r>
            <a:r>
              <a:rPr lang="en-US" sz="2000" dirty="0">
                <a:latin typeface="Bahnschrift" panose="020B0502040204020203" pitchFamily="34" charset="0"/>
              </a:rPr>
              <a:t>new tech like </a:t>
            </a:r>
            <a:r>
              <a:rPr lang="en-US" sz="2000" dirty="0" smtClean="0">
                <a:latin typeface="Bahnschrift" panose="020B0502040204020203" pitchFamily="34" charset="0"/>
              </a:rPr>
              <a:t>Firebase, React.js</a:t>
            </a:r>
            <a:r>
              <a:rPr lang="en-US" sz="2000" dirty="0">
                <a:latin typeface="Bahnschrift" panose="020B0502040204020203" pitchFamily="34" charset="0"/>
              </a:rPr>
              <a:t>, Redux</a:t>
            </a:r>
            <a:r>
              <a:rPr lang="en-US" sz="2000" dirty="0" smtClean="0">
                <a:latin typeface="Bahnschrift" panose="020B0502040204020203" pitchFamily="34" charset="0"/>
              </a:rPr>
              <a:t>, and </a:t>
            </a:r>
            <a:r>
              <a:rPr lang="en-US" sz="2000" dirty="0" err="1">
                <a:latin typeface="Bahnschrift" panose="020B0502040204020203" pitchFamily="34" charset="0"/>
              </a:rPr>
              <a:t>Git</a:t>
            </a:r>
            <a:r>
              <a:rPr lang="en-US" sz="2000" dirty="0" smtClean="0">
                <a:latin typeface="Bahnschrift" panose="020B0502040204020203" pitchFamily="34" charset="0"/>
              </a:rPr>
              <a:t>,</a:t>
            </a: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Discovered </a:t>
            </a:r>
            <a:r>
              <a:rPr lang="en-US" sz="2000" dirty="0">
                <a:latin typeface="Bahnschrift" panose="020B0502040204020203" pitchFamily="34" charset="0"/>
              </a:rPr>
              <a:t>solutions when dealing with coding challenges.</a:t>
            </a:r>
          </a:p>
        </p:txBody>
      </p:sp>
      <p:pic>
        <p:nvPicPr>
          <p:cNvPr id="1028" name="Picture 4" descr="Technology - Free technology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95" y="2909116"/>
            <a:ext cx="3442257" cy="3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UI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073951" y="5857781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2: Register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3621" y="5857780"/>
            <a:ext cx="258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Verification Interface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27" y="1634924"/>
            <a:ext cx="5784350" cy="367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6" y="1776444"/>
            <a:ext cx="5626717" cy="352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1581920" y="5923682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Login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08821" y="5923682"/>
            <a:ext cx="228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Contact Interface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95" y="1167878"/>
            <a:ext cx="5020758" cy="4748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10" y="1213826"/>
            <a:ext cx="4815076" cy="4536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5" y="1339307"/>
            <a:ext cx="5580527" cy="5144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191519" y="6176425"/>
            <a:ext cx="20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5: Landing Page 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83462" y="6176425"/>
            <a:ext cx="320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Terms and Condition Interface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330" y="1139453"/>
            <a:ext cx="4387137" cy="4929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Conclusions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161535" y="1886465"/>
            <a:ext cx="64667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Strengthened skills </a:t>
            </a:r>
            <a:r>
              <a:rPr lang="en-US" sz="2000" dirty="0">
                <a:latin typeface="Bahnschrift" panose="020B0502040204020203" pitchFamily="34" charset="0"/>
              </a:rPr>
              <a:t>in frontend web development during </a:t>
            </a:r>
            <a:r>
              <a:rPr lang="en-US" sz="2000" dirty="0" err="1">
                <a:latin typeface="Bahnschrift" panose="020B0502040204020203" pitchFamily="34" charset="0"/>
              </a:rPr>
              <a:t>Eclassmate</a:t>
            </a:r>
            <a:r>
              <a:rPr lang="en-US" sz="2000" dirty="0">
                <a:latin typeface="Bahnschrift" panose="020B0502040204020203" pitchFamily="34" charset="0"/>
              </a:rPr>
              <a:t> internship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Mastered key technologies </a:t>
            </a:r>
            <a:r>
              <a:rPr lang="en-US" sz="2000" dirty="0">
                <a:latin typeface="Bahnschrift" panose="020B0502040204020203" pitchFamily="34" charset="0"/>
              </a:rPr>
              <a:t>and addressed diverse challenges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Gained practical experience in crafting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 web applications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Inspired to continually expand skills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apply expertise for positive contributions </a:t>
            </a:r>
            <a:r>
              <a:rPr lang="en-US" sz="2000" dirty="0">
                <a:latin typeface="Bahnschrift" panose="020B0502040204020203" pitchFamily="34" charset="0"/>
              </a:rPr>
              <a:t>to software development.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2292" name="Picture 4" descr="Conclusion Inference Stockvectorkunst en meer beelden van Assistent -  Assistent, Bord - Bericht, Illustratie - i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15474" r="17606" b="13347"/>
          <a:stretch/>
        </p:blipFill>
        <p:spPr bwMode="auto">
          <a:xfrm>
            <a:off x="8287265" y="1886465"/>
            <a:ext cx="2940908" cy="34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9071" y="1309816"/>
            <a:ext cx="10187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eclassmate</a:t>
            </a:r>
            <a:r>
              <a:rPr lang="en-US" dirty="0"/>
              <a:t>. </a:t>
            </a:r>
            <a:r>
              <a:rPr lang="en-US" dirty="0" err="1"/>
              <a:t>Eclassmate</a:t>
            </a:r>
            <a:r>
              <a:rPr lang="en-US" dirty="0"/>
              <a:t>. https://eclassmate.com.bd/. Accessed: 2024-03-04.</a:t>
            </a:r>
          </a:p>
          <a:p>
            <a:r>
              <a:rPr lang="en-US" dirty="0"/>
              <a:t>[2] Abdullah </a:t>
            </a:r>
            <a:r>
              <a:rPr lang="en-US" dirty="0" err="1"/>
              <a:t>Tahmid</a:t>
            </a:r>
            <a:r>
              <a:rPr lang="en-US" dirty="0"/>
              <a:t> Rafi. A study on survey level of </a:t>
            </a:r>
            <a:r>
              <a:rPr lang="en-US" dirty="0" err="1"/>
              <a:t>eclassmate</a:t>
            </a:r>
            <a:r>
              <a:rPr lang="en-US" dirty="0"/>
              <a:t>. 2022.</a:t>
            </a:r>
          </a:p>
          <a:p>
            <a:r>
              <a:rPr lang="en-US" dirty="0"/>
              <a:t>[3] MDN Web Docs. Html: Hypertext markup language. https://developer.</a:t>
            </a:r>
          </a:p>
          <a:p>
            <a:r>
              <a:rPr lang="en-US" dirty="0"/>
              <a:t>mozilla.org/</a:t>
            </a:r>
            <a:r>
              <a:rPr lang="en-US" dirty="0" err="1"/>
              <a:t>en</a:t>
            </a:r>
            <a:r>
              <a:rPr lang="en-US" dirty="0"/>
              <a:t>-US/docs/Web/HTML. Accessed: 2024-03-04.</a:t>
            </a:r>
          </a:p>
          <a:p>
            <a:r>
              <a:rPr lang="en-US" dirty="0"/>
              <a:t>[4] Chris </a:t>
            </a:r>
            <a:r>
              <a:rPr lang="en-US" dirty="0" err="1"/>
              <a:t>Coyier</a:t>
            </a:r>
            <a:r>
              <a:rPr lang="en-US" dirty="0"/>
              <a:t>. A complete guide to flexbox. https://css-tricks.com/</a:t>
            </a:r>
          </a:p>
          <a:p>
            <a:r>
              <a:rPr lang="en-US" dirty="0"/>
              <a:t>snippets/</a:t>
            </a:r>
            <a:r>
              <a:rPr lang="en-US" dirty="0" err="1"/>
              <a:t>css</a:t>
            </a:r>
            <a:r>
              <a:rPr lang="en-US" dirty="0"/>
              <a:t>/a-guide-to-flexbox/. Accessed: 2024-03-04.</a:t>
            </a:r>
          </a:p>
          <a:p>
            <a:r>
              <a:rPr lang="en-US" dirty="0"/>
              <a:t>[5] MDN Web Docs. </a:t>
            </a:r>
            <a:r>
              <a:rPr lang="en-US" dirty="0" err="1"/>
              <a:t>Css</a:t>
            </a:r>
            <a:r>
              <a:rPr lang="en-US" dirty="0"/>
              <a:t>: Cascading style sheets. https://developer.mozilla.</a:t>
            </a:r>
          </a:p>
          <a:p>
            <a:r>
              <a:rPr lang="en-US" dirty="0"/>
              <a:t>org/</a:t>
            </a:r>
            <a:r>
              <a:rPr lang="en-US" dirty="0" err="1"/>
              <a:t>en</a:t>
            </a:r>
            <a:r>
              <a:rPr lang="en-US" dirty="0"/>
              <a:t>-US/docs/Web/CSS. Accessed: 2024-03-04.</a:t>
            </a:r>
          </a:p>
          <a:p>
            <a:r>
              <a:rPr lang="en-US" dirty="0"/>
              <a:t>[7] Tailwind Labs. Tailwind </a:t>
            </a:r>
            <a:r>
              <a:rPr lang="en-US" dirty="0" err="1"/>
              <a:t>css</a:t>
            </a:r>
            <a:r>
              <a:rPr lang="en-US" dirty="0"/>
              <a:t> documentation. https://tailwindcss.com/docs.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[8] Ilya Kantor. The modern </a:t>
            </a:r>
            <a:r>
              <a:rPr lang="en-US" dirty="0" err="1"/>
              <a:t>javascript</a:t>
            </a:r>
            <a:r>
              <a:rPr lang="en-US" dirty="0"/>
              <a:t> tutorial. https://javascript.info/. Accessed: 2024-03-04.</a:t>
            </a:r>
          </a:p>
          <a:p>
            <a:r>
              <a:rPr lang="en-US" dirty="0"/>
              <a:t>[9] W3Schools. </a:t>
            </a:r>
            <a:r>
              <a:rPr lang="en-US" dirty="0" err="1"/>
              <a:t>Javascript</a:t>
            </a:r>
            <a:r>
              <a:rPr lang="en-US" dirty="0"/>
              <a:t> es6. https://www.w3schools.com/js/js_es6.asp.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[10] React Team. React - a </a:t>
            </a:r>
            <a:r>
              <a:rPr lang="en-US" dirty="0" err="1"/>
              <a:t>javascript</a:t>
            </a:r>
            <a:r>
              <a:rPr lang="en-US" dirty="0"/>
              <a:t> library for building user interfaces. https:</a:t>
            </a:r>
          </a:p>
          <a:p>
            <a:r>
              <a:rPr lang="en-US" dirty="0"/>
              <a:t>//reactjs.org/. Accessed: 2024-03-04.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8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788C69-7CF3-462E-8B33-5C9036EABE08}"/>
              </a:ext>
            </a:extLst>
          </p:cNvPr>
          <p:cNvCxnSpPr>
            <a:cxnSpLocks/>
          </p:cNvCxnSpPr>
          <p:nvPr/>
        </p:nvCxnSpPr>
        <p:spPr>
          <a:xfrm rot="20280000">
            <a:off x="3185806" y="2304771"/>
            <a:ext cx="0" cy="2635409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4BA84D-899C-4031-94AD-8BF25A5480EC}"/>
              </a:ext>
            </a:extLst>
          </p:cNvPr>
          <p:cNvCxnSpPr>
            <a:cxnSpLocks/>
          </p:cNvCxnSpPr>
          <p:nvPr/>
        </p:nvCxnSpPr>
        <p:spPr>
          <a:xfrm rot="20280000">
            <a:off x="2651309" y="2190434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ABAE7D-B293-42D2-9CD2-8D95682F54E6}"/>
              </a:ext>
            </a:extLst>
          </p:cNvPr>
          <p:cNvCxnSpPr>
            <a:cxnSpLocks/>
          </p:cNvCxnSpPr>
          <p:nvPr/>
        </p:nvCxnSpPr>
        <p:spPr>
          <a:xfrm rot="20280000">
            <a:off x="3638551" y="4633943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F89FD5-0F0C-4D92-B426-332A4D307A00}"/>
              </a:ext>
            </a:extLst>
          </p:cNvPr>
          <p:cNvCxnSpPr>
            <a:cxnSpLocks/>
          </p:cNvCxnSpPr>
          <p:nvPr/>
        </p:nvCxnSpPr>
        <p:spPr>
          <a:xfrm rot="20280000">
            <a:off x="3872272" y="1953103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14B2F-6032-4E3B-98EB-9D4C0EC71860}"/>
              </a:ext>
            </a:extLst>
          </p:cNvPr>
          <p:cNvCxnSpPr>
            <a:cxnSpLocks/>
          </p:cNvCxnSpPr>
          <p:nvPr/>
        </p:nvCxnSpPr>
        <p:spPr>
          <a:xfrm rot="20280000">
            <a:off x="4581252" y="3707891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861D2-0323-4753-A42A-2A421A661461}"/>
              </a:ext>
            </a:extLst>
          </p:cNvPr>
          <p:cNvSpPr txBox="1"/>
          <p:nvPr/>
        </p:nvSpPr>
        <p:spPr>
          <a:xfrm>
            <a:off x="3872272" y="2704647"/>
            <a:ext cx="556744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3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Q &amp; A Session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028" name="Picture 4" descr="Top Icons for PowerPoint Presentations – Question Mark – Smiletemplates -  download at SmileTemplates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6" y="1635338"/>
            <a:ext cx="5782790" cy="43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1D604-5825-4F30-9C1E-511F8CA2E3A6}"/>
              </a:ext>
            </a:extLst>
          </p:cNvPr>
          <p:cNvGrpSpPr/>
          <p:nvPr/>
        </p:nvGrpSpPr>
        <p:grpSpPr>
          <a:xfrm>
            <a:off x="464563" y="2588571"/>
            <a:ext cx="2267783" cy="2237971"/>
            <a:chOff x="252995" y="1964099"/>
            <a:chExt cx="2926080" cy="2929802"/>
          </a:xfrm>
          <a:solidFill>
            <a:schemeClr val="accent5">
              <a:lumMod val="50000"/>
            </a:schemeClr>
          </a:solidFill>
        </p:grpSpPr>
        <p:sp>
          <p:nvSpPr>
            <p:cNvPr id="20" name="Google Shape;765;p30">
              <a:extLst>
                <a:ext uri="{FF2B5EF4-FFF2-40B4-BE49-F238E27FC236}">
                  <a16:creationId xmlns:a16="http://schemas.microsoft.com/office/drawing/2014/main" id="{9A6251A7-93D0-44F4-80CB-A382635C3AB3}"/>
                </a:ext>
              </a:extLst>
            </p:cNvPr>
            <p:cNvSpPr/>
            <p:nvPr/>
          </p:nvSpPr>
          <p:spPr>
            <a:xfrm>
              <a:off x="252995" y="1964099"/>
              <a:ext cx="2926080" cy="2929802"/>
            </a:xfrm>
            <a:custGeom>
              <a:avLst/>
              <a:gdLst/>
              <a:ahLst/>
              <a:cxnLst/>
              <a:rect l="l" t="t" r="r" b="b"/>
              <a:pathLst>
                <a:path w="70188" h="68843" extrusionOk="0">
                  <a:moveTo>
                    <a:pt x="35094" y="1"/>
                  </a:moveTo>
                  <a:cubicBezTo>
                    <a:pt x="33329" y="1"/>
                    <a:pt x="31564" y="674"/>
                    <a:pt x="30218" y="2019"/>
                  </a:cubicBezTo>
                  <a:lnTo>
                    <a:pt x="2691" y="29546"/>
                  </a:lnTo>
                  <a:cubicBezTo>
                    <a:pt x="0" y="32249"/>
                    <a:pt x="0" y="36607"/>
                    <a:pt x="2691" y="39297"/>
                  </a:cubicBezTo>
                  <a:lnTo>
                    <a:pt x="30218" y="66825"/>
                  </a:lnTo>
                  <a:cubicBezTo>
                    <a:pt x="31564" y="68170"/>
                    <a:pt x="33329" y="68843"/>
                    <a:pt x="35094" y="68843"/>
                  </a:cubicBezTo>
                  <a:cubicBezTo>
                    <a:pt x="36859" y="68843"/>
                    <a:pt x="38624" y="68170"/>
                    <a:pt x="39969" y="66825"/>
                  </a:cubicBezTo>
                  <a:lnTo>
                    <a:pt x="67497" y="39297"/>
                  </a:lnTo>
                  <a:cubicBezTo>
                    <a:pt x="70187" y="36607"/>
                    <a:pt x="70187" y="32249"/>
                    <a:pt x="67497" y="29546"/>
                  </a:cubicBezTo>
                  <a:lnTo>
                    <a:pt x="39969" y="2019"/>
                  </a:lnTo>
                  <a:cubicBezTo>
                    <a:pt x="38624" y="674"/>
                    <a:pt x="36859" y="1"/>
                    <a:pt x="35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 panose="020B0604020202020204"/>
                <a:buNone/>
              </a:pPr>
              <a:endParaRPr sz="2000" kern="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6046DF-CD1F-4992-8FC5-FF090EF9763E}"/>
                </a:ext>
              </a:extLst>
            </p:cNvPr>
            <p:cNvGrpSpPr/>
            <p:nvPr/>
          </p:nvGrpSpPr>
          <p:grpSpPr>
            <a:xfrm>
              <a:off x="1185141" y="2893211"/>
              <a:ext cx="1061788" cy="1071577"/>
              <a:chOff x="2684463" y="3619500"/>
              <a:chExt cx="344487" cy="347663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36DB46-4839-49FE-BD3C-DF3C0CD54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913" y="3709988"/>
                <a:ext cx="180975" cy="257175"/>
              </a:xfrm>
              <a:prstGeom prst="rect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72529F43-8369-4381-9F1C-753DB49A78B1}"/>
                  </a:ext>
                </a:extLst>
              </p:cNvPr>
              <p:cNvSpPr/>
              <p:nvPr/>
            </p:nvSpPr>
            <p:spPr bwMode="auto">
              <a:xfrm>
                <a:off x="2684463" y="3619500"/>
                <a:ext cx="90488" cy="241300"/>
              </a:xfrm>
              <a:custGeom>
                <a:avLst/>
                <a:gdLst>
                  <a:gd name="T0" fmla="*/ 12 w 24"/>
                  <a:gd name="T1" fmla="*/ 64 h 64"/>
                  <a:gd name="T2" fmla="*/ 0 w 24"/>
                  <a:gd name="T3" fmla="*/ 64 h 64"/>
                  <a:gd name="T4" fmla="*/ 0 w 24"/>
                  <a:gd name="T5" fmla="*/ 12 h 64"/>
                  <a:gd name="T6" fmla="*/ 12 w 24"/>
                  <a:gd name="T7" fmla="*/ 0 h 64"/>
                  <a:gd name="T8" fmla="*/ 24 w 24"/>
                  <a:gd name="T9" fmla="*/ 12 h 64"/>
                  <a:gd name="T10" fmla="*/ 12 w 24"/>
                  <a:gd name="T11" fmla="*/ 24 h 64"/>
                  <a:gd name="T12" fmla="*/ 12 w 24"/>
                  <a:gd name="T13" fmla="*/ 16 h 64"/>
                  <a:gd name="T14" fmla="*/ 23 w 24"/>
                  <a:gd name="T15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4">
                    <a:moveTo>
                      <a:pt x="12" y="64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23" y="16"/>
                      <a:pt x="23" y="16"/>
                      <a:pt x="23" y="16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28470D8-ECEA-4BCE-9711-1E64161293B8}"/>
                  </a:ext>
                </a:extLst>
              </p:cNvPr>
              <p:cNvSpPr/>
              <p:nvPr/>
            </p:nvSpPr>
            <p:spPr bwMode="auto">
              <a:xfrm>
                <a:off x="2728913" y="3619500"/>
                <a:ext cx="225425" cy="90488"/>
              </a:xfrm>
              <a:custGeom>
                <a:avLst/>
                <a:gdLst>
                  <a:gd name="T0" fmla="*/ 48 w 60"/>
                  <a:gd name="T1" fmla="*/ 24 h 24"/>
                  <a:gd name="T2" fmla="*/ 60 w 60"/>
                  <a:gd name="T3" fmla="*/ 12 h 24"/>
                  <a:gd name="T4" fmla="*/ 48 w 60"/>
                  <a:gd name="T5" fmla="*/ 0 h 24"/>
                  <a:gd name="T6" fmla="*/ 0 w 60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4">
                    <a:moveTo>
                      <a:pt x="48" y="24"/>
                    </a:moveTo>
                    <a:cubicBezTo>
                      <a:pt x="55" y="24"/>
                      <a:pt x="60" y="19"/>
                      <a:pt x="60" y="12"/>
                    </a:cubicBezTo>
                    <a:cubicBezTo>
                      <a:pt x="60" y="5"/>
                      <a:pt x="55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7F0A3A46-2550-4845-A694-46239ACDC4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770313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id="{2218CAAE-7B20-4719-A43C-2435B593A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30638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Line 10">
                <a:extLst>
                  <a:ext uri="{FF2B5EF4-FFF2-40B4-BE49-F238E27FC236}">
                    <a16:creationId xmlns:a16="http://schemas.microsoft.com/office/drawing/2014/main" id="{881AA448-1313-44B1-85AE-9FA678C5D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92550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3D1D702-E4C6-4D13-B220-96F6F790CA83}"/>
                  </a:ext>
                </a:extLst>
              </p:cNvPr>
              <p:cNvSpPr/>
              <p:nvPr/>
            </p:nvSpPr>
            <p:spPr bwMode="auto">
              <a:xfrm>
                <a:off x="2759075" y="3740150"/>
                <a:ext cx="38100" cy="30163"/>
              </a:xfrm>
              <a:custGeom>
                <a:avLst/>
                <a:gdLst>
                  <a:gd name="T0" fmla="*/ 0 w 24"/>
                  <a:gd name="T1" fmla="*/ 14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4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17E8D2DB-D340-4925-B9AD-62D0DA1EE3C5}"/>
                  </a:ext>
                </a:extLst>
              </p:cNvPr>
              <p:cNvSpPr/>
              <p:nvPr/>
            </p:nvSpPr>
            <p:spPr bwMode="auto">
              <a:xfrm>
                <a:off x="2759075" y="3800475"/>
                <a:ext cx="38100" cy="30163"/>
              </a:xfrm>
              <a:custGeom>
                <a:avLst/>
                <a:gdLst>
                  <a:gd name="T0" fmla="*/ 0 w 24"/>
                  <a:gd name="T1" fmla="*/ 15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5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2BBF2062-0F09-4013-8FB9-7A27F5962F00}"/>
                  </a:ext>
                </a:extLst>
              </p:cNvPr>
              <p:cNvSpPr/>
              <p:nvPr/>
            </p:nvSpPr>
            <p:spPr bwMode="auto">
              <a:xfrm>
                <a:off x="2984500" y="3702050"/>
                <a:ext cx="44450" cy="265113"/>
              </a:xfrm>
              <a:custGeom>
                <a:avLst/>
                <a:gdLst>
                  <a:gd name="T0" fmla="*/ 12 w 12"/>
                  <a:gd name="T1" fmla="*/ 64 h 70"/>
                  <a:gd name="T2" fmla="*/ 6 w 12"/>
                  <a:gd name="T3" fmla="*/ 70 h 70"/>
                  <a:gd name="T4" fmla="*/ 0 w 12"/>
                  <a:gd name="T5" fmla="*/ 64 h 70"/>
                  <a:gd name="T6" fmla="*/ 0 w 12"/>
                  <a:gd name="T7" fmla="*/ 6 h 70"/>
                  <a:gd name="T8" fmla="*/ 6 w 12"/>
                  <a:gd name="T9" fmla="*/ 0 h 70"/>
                  <a:gd name="T10" fmla="*/ 12 w 12"/>
                  <a:gd name="T11" fmla="*/ 6 h 70"/>
                  <a:gd name="T12" fmla="*/ 12 w 12"/>
                  <a:gd name="T13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0">
                    <a:moveTo>
                      <a:pt x="12" y="64"/>
                    </a:moveTo>
                    <a:cubicBezTo>
                      <a:pt x="12" y="67"/>
                      <a:pt x="9" y="70"/>
                      <a:pt x="6" y="70"/>
                    </a:cubicBezTo>
                    <a:cubicBezTo>
                      <a:pt x="3" y="70"/>
                      <a:pt x="0" y="67"/>
                      <a:pt x="0" y="6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lnTo>
                      <a:pt x="12" y="64"/>
                    </a:lnTo>
                    <a:close/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14">
                <a:extLst>
                  <a:ext uri="{FF2B5EF4-FFF2-40B4-BE49-F238E27FC236}">
                    <a16:creationId xmlns:a16="http://schemas.microsoft.com/office/drawing/2014/main" id="{6B7B2793-5205-40A6-BE23-29A32020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937000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15">
                <a:extLst>
                  <a:ext uri="{FF2B5EF4-FFF2-40B4-BE49-F238E27FC236}">
                    <a16:creationId xmlns:a16="http://schemas.microsoft.com/office/drawing/2014/main" id="{7043DFCD-967E-4484-BED3-F9293FA15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830638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E8567328-239F-4F6F-81F8-CF5A52CF6A55}"/>
                  </a:ext>
                </a:extLst>
              </p:cNvPr>
              <p:cNvSpPr/>
              <p:nvPr/>
            </p:nvSpPr>
            <p:spPr bwMode="auto">
              <a:xfrm>
                <a:off x="2954338" y="3717925"/>
                <a:ext cx="30163" cy="136525"/>
              </a:xfrm>
              <a:custGeom>
                <a:avLst/>
                <a:gdLst>
                  <a:gd name="T0" fmla="*/ 0 w 8"/>
                  <a:gd name="T1" fmla="*/ 36 h 36"/>
                  <a:gd name="T2" fmla="*/ 0 w 8"/>
                  <a:gd name="T3" fmla="*/ 6 h 36"/>
                  <a:gd name="T4" fmla="*/ 6 w 8"/>
                  <a:gd name="T5" fmla="*/ 0 h 36"/>
                  <a:gd name="T6" fmla="*/ 8 w 8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6">
                    <a:moveTo>
                      <a:pt x="0" y="3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4" name="Google Shape;88;p15">
            <a:extLst>
              <a:ext uri="{FF2B5EF4-FFF2-40B4-BE49-F238E27FC236}">
                <a16:creationId xmlns:a16="http://schemas.microsoft.com/office/drawing/2014/main" id="{D05491A4-AE01-41E7-AA8A-289DBA88089D}"/>
              </a:ext>
            </a:extLst>
          </p:cNvPr>
          <p:cNvGrpSpPr/>
          <p:nvPr/>
        </p:nvGrpSpPr>
        <p:grpSpPr>
          <a:xfrm>
            <a:off x="3222187" y="1081720"/>
            <a:ext cx="3877237" cy="629035"/>
            <a:chOff x="1354401" y="733903"/>
            <a:chExt cx="5911614" cy="762640"/>
          </a:xfrm>
        </p:grpSpPr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AB83AB3C-F5F6-4DD7-AFAD-E69B13162A4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4F9FCCEE-A0A8-4B1B-970E-DA59750C16C9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5639E105-869A-4D00-86D0-A646A598B3CB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0" name="Google Shape;94;p15">
              <a:extLst>
                <a:ext uri="{FF2B5EF4-FFF2-40B4-BE49-F238E27FC236}">
                  <a16:creationId xmlns:a16="http://schemas.microsoft.com/office/drawing/2014/main" id="{69DC8FB7-A4DF-4223-921C-8239CEC9236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1" name="Google Shape;95;p15">
              <a:extLst>
                <a:ext uri="{FF2B5EF4-FFF2-40B4-BE49-F238E27FC236}">
                  <a16:creationId xmlns:a16="http://schemas.microsoft.com/office/drawing/2014/main" id="{2A631073-2053-4768-A4F0-659A169DE854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01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2" name="Google Shape;98;p15">
              <a:extLst>
                <a:ext uri="{FF2B5EF4-FFF2-40B4-BE49-F238E27FC236}">
                  <a16:creationId xmlns:a16="http://schemas.microsoft.com/office/drawing/2014/main" id="{43E5BE66-7B88-4FE2-AA88-4F3B35E729F7}"/>
                </a:ext>
              </a:extLst>
            </p:cNvPr>
            <p:cNvSpPr txBox="1"/>
            <p:nvPr/>
          </p:nvSpPr>
          <p:spPr>
            <a:xfrm>
              <a:off x="2516080" y="925028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43" name="Google Shape;88;p15">
            <a:extLst>
              <a:ext uri="{FF2B5EF4-FFF2-40B4-BE49-F238E27FC236}">
                <a16:creationId xmlns:a16="http://schemas.microsoft.com/office/drawing/2014/main" id="{EEC48615-0474-4349-BD73-AA5798AC7524}"/>
              </a:ext>
            </a:extLst>
          </p:cNvPr>
          <p:cNvGrpSpPr/>
          <p:nvPr/>
        </p:nvGrpSpPr>
        <p:grpSpPr>
          <a:xfrm>
            <a:off x="3229619" y="1885759"/>
            <a:ext cx="3927808" cy="628794"/>
            <a:chOff x="1354401" y="733903"/>
            <a:chExt cx="5988720" cy="762640"/>
          </a:xfrm>
        </p:grpSpPr>
        <p:sp>
          <p:nvSpPr>
            <p:cNvPr id="44" name="Google Shape;89;p15">
              <a:extLst>
                <a:ext uri="{FF2B5EF4-FFF2-40B4-BE49-F238E27FC236}">
                  <a16:creationId xmlns:a16="http://schemas.microsoft.com/office/drawing/2014/main" id="{80358738-8CE6-4576-899B-4AB786CFECB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5" name="Google Shape;90;p15">
              <a:extLst>
                <a:ext uri="{FF2B5EF4-FFF2-40B4-BE49-F238E27FC236}">
                  <a16:creationId xmlns:a16="http://schemas.microsoft.com/office/drawing/2014/main" id="{8A3C0BCE-2BFE-480C-BA53-663EC1ED2F3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48" name="Google Shape;93;p15">
              <a:extLst>
                <a:ext uri="{FF2B5EF4-FFF2-40B4-BE49-F238E27FC236}">
                  <a16:creationId xmlns:a16="http://schemas.microsoft.com/office/drawing/2014/main" id="{F86DAF16-6173-4A78-80AA-AB9784B1B8D2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9" name="Google Shape;94;p15">
              <a:extLst>
                <a:ext uri="{FF2B5EF4-FFF2-40B4-BE49-F238E27FC236}">
                  <a16:creationId xmlns:a16="http://schemas.microsoft.com/office/drawing/2014/main" id="{0F62624A-21A6-402F-B877-A89FE10E80C1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0" name="Google Shape;95;p15">
              <a:extLst>
                <a:ext uri="{FF2B5EF4-FFF2-40B4-BE49-F238E27FC236}">
                  <a16:creationId xmlns:a16="http://schemas.microsoft.com/office/drawing/2014/main" id="{FAF64692-5383-4E88-91BE-82F0F87BE18E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02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51" name="Google Shape;98;p15">
              <a:extLst>
                <a:ext uri="{FF2B5EF4-FFF2-40B4-BE49-F238E27FC236}">
                  <a16:creationId xmlns:a16="http://schemas.microsoft.com/office/drawing/2014/main" id="{B89F86DB-326B-4BF5-92FA-7954ABF4284C}"/>
                </a:ext>
              </a:extLst>
            </p:cNvPr>
            <p:cNvSpPr txBox="1"/>
            <p:nvPr/>
          </p:nvSpPr>
          <p:spPr>
            <a:xfrm>
              <a:off x="2516079" y="925028"/>
              <a:ext cx="48270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 for the Training</a:t>
              </a:r>
            </a:p>
          </p:txBody>
        </p:sp>
      </p:grpSp>
      <p:grpSp>
        <p:nvGrpSpPr>
          <p:cNvPr id="52" name="Google Shape;88;p15">
            <a:extLst>
              <a:ext uri="{FF2B5EF4-FFF2-40B4-BE49-F238E27FC236}">
                <a16:creationId xmlns:a16="http://schemas.microsoft.com/office/drawing/2014/main" id="{1EB809D1-6778-4F78-96A7-B124676086E9}"/>
              </a:ext>
            </a:extLst>
          </p:cNvPr>
          <p:cNvGrpSpPr/>
          <p:nvPr/>
        </p:nvGrpSpPr>
        <p:grpSpPr>
          <a:xfrm>
            <a:off x="3225917" y="2697055"/>
            <a:ext cx="3877237" cy="628794"/>
            <a:chOff x="1354401" y="733903"/>
            <a:chExt cx="5911614" cy="762640"/>
          </a:xfrm>
        </p:grpSpPr>
        <p:sp>
          <p:nvSpPr>
            <p:cNvPr id="53" name="Google Shape;89;p15">
              <a:extLst>
                <a:ext uri="{FF2B5EF4-FFF2-40B4-BE49-F238E27FC236}">
                  <a16:creationId xmlns:a16="http://schemas.microsoft.com/office/drawing/2014/main" id="{03977793-506C-4D6D-B41E-17CD090D860A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4" name="Google Shape;90;p15">
              <a:extLst>
                <a:ext uri="{FF2B5EF4-FFF2-40B4-BE49-F238E27FC236}">
                  <a16:creationId xmlns:a16="http://schemas.microsoft.com/office/drawing/2014/main" id="{2505D5CF-CC2B-44D8-9ECB-29311FA72FB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57" name="Google Shape;93;p15">
              <a:extLst>
                <a:ext uri="{FF2B5EF4-FFF2-40B4-BE49-F238E27FC236}">
                  <a16:creationId xmlns:a16="http://schemas.microsoft.com/office/drawing/2014/main" id="{1B816F69-BE95-4AA0-9414-5991F0EE279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8" name="Google Shape;94;p15">
              <a:extLst>
                <a:ext uri="{FF2B5EF4-FFF2-40B4-BE49-F238E27FC236}">
                  <a16:creationId xmlns:a16="http://schemas.microsoft.com/office/drawing/2014/main" id="{07337368-5289-481E-BEF0-26A670969AF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9" name="Google Shape;95;p15">
              <a:extLst>
                <a:ext uri="{FF2B5EF4-FFF2-40B4-BE49-F238E27FC236}">
                  <a16:creationId xmlns:a16="http://schemas.microsoft.com/office/drawing/2014/main" id="{FC0470AE-6F17-41A6-806C-E4F124818EEA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03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0" name="Google Shape;98;p15">
              <a:extLst>
                <a:ext uri="{FF2B5EF4-FFF2-40B4-BE49-F238E27FC236}">
                  <a16:creationId xmlns:a16="http://schemas.microsoft.com/office/drawing/2014/main" id="{14191D62-AAE0-4E55-A89C-A1F93ADF1BEF}"/>
                </a:ext>
              </a:extLst>
            </p:cNvPr>
            <p:cNvSpPr txBox="1"/>
            <p:nvPr/>
          </p:nvSpPr>
          <p:spPr>
            <a:xfrm>
              <a:off x="2516080" y="925027"/>
              <a:ext cx="45906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Training Objectives</a:t>
              </a:r>
            </a:p>
          </p:txBody>
        </p:sp>
      </p:grpSp>
      <p:grpSp>
        <p:nvGrpSpPr>
          <p:cNvPr id="61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3059" y="4310455"/>
            <a:ext cx="3877310" cy="628805"/>
            <a:chOff x="1354401" y="733890"/>
            <a:chExt cx="5911726" cy="762653"/>
          </a:xfrm>
        </p:grpSpPr>
        <p:sp>
          <p:nvSpPr>
            <p:cNvPr id="62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3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66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7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8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05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9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516221" y="924886"/>
              <a:ext cx="4749906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oogle Shape;88;p15">
            <a:extLst>
              <a:ext uri="{FF2B5EF4-FFF2-40B4-BE49-F238E27FC236}">
                <a16:creationId xmlns:a16="http://schemas.microsoft.com/office/drawing/2014/main" id="{12655CFB-96AB-4545-844C-9E383BAD4E27}"/>
              </a:ext>
            </a:extLst>
          </p:cNvPr>
          <p:cNvGrpSpPr/>
          <p:nvPr/>
        </p:nvGrpSpPr>
        <p:grpSpPr>
          <a:xfrm>
            <a:off x="3237569" y="5146063"/>
            <a:ext cx="3877237" cy="628794"/>
            <a:chOff x="1354401" y="733903"/>
            <a:chExt cx="5911614" cy="762640"/>
          </a:xfrm>
        </p:grpSpPr>
        <p:sp>
          <p:nvSpPr>
            <p:cNvPr id="71" name="Google Shape;89;p15">
              <a:extLst>
                <a:ext uri="{FF2B5EF4-FFF2-40B4-BE49-F238E27FC236}">
                  <a16:creationId xmlns:a16="http://schemas.microsoft.com/office/drawing/2014/main" id="{9656BFE9-1067-49BB-ACD6-E187FD3B6B66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2" name="Google Shape;90;p15">
              <a:extLst>
                <a:ext uri="{FF2B5EF4-FFF2-40B4-BE49-F238E27FC236}">
                  <a16:creationId xmlns:a16="http://schemas.microsoft.com/office/drawing/2014/main" id="{7EFAF8A5-B6A5-49FB-8D9B-4DF8D9441D83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75" name="Google Shape;93;p15">
              <a:extLst>
                <a:ext uri="{FF2B5EF4-FFF2-40B4-BE49-F238E27FC236}">
                  <a16:creationId xmlns:a16="http://schemas.microsoft.com/office/drawing/2014/main" id="{E82C5E59-3CC6-4114-A3A0-DD715A9E0E36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6" name="Google Shape;94;p15">
              <a:extLst>
                <a:ext uri="{FF2B5EF4-FFF2-40B4-BE49-F238E27FC236}">
                  <a16:creationId xmlns:a16="http://schemas.microsoft.com/office/drawing/2014/main" id="{CD970EE4-D642-40C1-A256-218CE9C9DCE9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7" name="Google Shape;95;p15">
              <a:extLst>
                <a:ext uri="{FF2B5EF4-FFF2-40B4-BE49-F238E27FC236}">
                  <a16:creationId xmlns:a16="http://schemas.microsoft.com/office/drawing/2014/main" id="{466BA6E4-976A-46F3-99C6-837316E6FA9D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06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78" name="Google Shape;98;p15">
              <a:extLst>
                <a:ext uri="{FF2B5EF4-FFF2-40B4-BE49-F238E27FC236}">
                  <a16:creationId xmlns:a16="http://schemas.microsoft.com/office/drawing/2014/main" id="{C74D49AF-F003-4A8C-BD20-FDB030718573}"/>
                </a:ext>
              </a:extLst>
            </p:cNvPr>
            <p:cNvSpPr txBox="1"/>
            <p:nvPr/>
          </p:nvSpPr>
          <p:spPr>
            <a:xfrm>
              <a:off x="2516079" y="925028"/>
              <a:ext cx="459064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Analyzing and Providing Solutions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oogle Shape;88;p15">
            <a:extLst>
              <a:ext uri="{FF2B5EF4-FFF2-40B4-BE49-F238E27FC236}">
                <a16:creationId xmlns:a16="http://schemas.microsoft.com/office/drawing/2014/main" id="{3B4A940E-B6E2-45E7-BFE2-0416F6397F27}"/>
              </a:ext>
            </a:extLst>
          </p:cNvPr>
          <p:cNvGrpSpPr/>
          <p:nvPr/>
        </p:nvGrpSpPr>
        <p:grpSpPr>
          <a:xfrm>
            <a:off x="7544472" y="1046239"/>
            <a:ext cx="3994191" cy="625168"/>
            <a:chOff x="1354401" y="733903"/>
            <a:chExt cx="5950339" cy="762640"/>
          </a:xfrm>
        </p:grpSpPr>
        <p:sp>
          <p:nvSpPr>
            <p:cNvPr id="80" name="Google Shape;89;p15">
              <a:extLst>
                <a:ext uri="{FF2B5EF4-FFF2-40B4-BE49-F238E27FC236}">
                  <a16:creationId xmlns:a16="http://schemas.microsoft.com/office/drawing/2014/main" id="{9C8F2AE4-5E57-48E8-A265-A3D6B6E00CA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1" name="Google Shape;90;p15">
              <a:extLst>
                <a:ext uri="{FF2B5EF4-FFF2-40B4-BE49-F238E27FC236}">
                  <a16:creationId xmlns:a16="http://schemas.microsoft.com/office/drawing/2014/main" id="{3807D65F-7B5C-407E-88C2-1B37168086B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84" name="Google Shape;93;p15">
              <a:extLst>
                <a:ext uri="{FF2B5EF4-FFF2-40B4-BE49-F238E27FC236}">
                  <a16:creationId xmlns:a16="http://schemas.microsoft.com/office/drawing/2014/main" id="{ED517E0F-2A89-4021-9490-FD99BBD4B765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5" name="Google Shape;94;p15">
              <a:extLst>
                <a:ext uri="{FF2B5EF4-FFF2-40B4-BE49-F238E27FC236}">
                  <a16:creationId xmlns:a16="http://schemas.microsoft.com/office/drawing/2014/main" id="{60675E64-8B29-4FD2-A4B4-953B16C40B7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6" name="Google Shape;95;p15">
              <a:extLst>
                <a:ext uri="{FF2B5EF4-FFF2-40B4-BE49-F238E27FC236}">
                  <a16:creationId xmlns:a16="http://schemas.microsoft.com/office/drawing/2014/main" id="{1C3851E9-2C1A-4A7C-A4D0-956C092F71E1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</a:t>
              </a: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7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87" name="Google Shape;98;p15">
              <a:extLst>
                <a:ext uri="{FF2B5EF4-FFF2-40B4-BE49-F238E27FC236}">
                  <a16:creationId xmlns:a16="http://schemas.microsoft.com/office/drawing/2014/main" id="{9F1F2053-A1B9-44F5-A3F9-E30A41E9F023}"/>
                </a:ext>
              </a:extLst>
            </p:cNvPr>
            <p:cNvSpPr txBox="1"/>
            <p:nvPr/>
          </p:nvSpPr>
          <p:spPr>
            <a:xfrm>
              <a:off x="2516080" y="925027"/>
              <a:ext cx="4788660" cy="331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Tools and Techniques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oogle Shape;88;p15">
            <a:extLst>
              <a:ext uri="{FF2B5EF4-FFF2-40B4-BE49-F238E27FC236}">
                <a16:creationId xmlns:a16="http://schemas.microsoft.com/office/drawing/2014/main" id="{3FBA69C6-A6E7-4B08-9FFF-EB4CD9E72647}"/>
              </a:ext>
            </a:extLst>
          </p:cNvPr>
          <p:cNvGrpSpPr/>
          <p:nvPr/>
        </p:nvGrpSpPr>
        <p:grpSpPr>
          <a:xfrm>
            <a:off x="7580398" y="1840716"/>
            <a:ext cx="3877237" cy="628794"/>
            <a:chOff x="1354401" y="733903"/>
            <a:chExt cx="5911614" cy="762640"/>
          </a:xfrm>
        </p:grpSpPr>
        <p:sp>
          <p:nvSpPr>
            <p:cNvPr id="89" name="Google Shape;89;p15">
              <a:extLst>
                <a:ext uri="{FF2B5EF4-FFF2-40B4-BE49-F238E27FC236}">
                  <a16:creationId xmlns:a16="http://schemas.microsoft.com/office/drawing/2014/main" id="{ACC968EA-CFDA-4A61-A89A-A8ED6E644D65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0" name="Google Shape;90;p15">
              <a:extLst>
                <a:ext uri="{FF2B5EF4-FFF2-40B4-BE49-F238E27FC236}">
                  <a16:creationId xmlns:a16="http://schemas.microsoft.com/office/drawing/2014/main" id="{5D479A89-3B8B-44BD-B465-8BF2DB47D6F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93" name="Google Shape;93;p15">
              <a:extLst>
                <a:ext uri="{FF2B5EF4-FFF2-40B4-BE49-F238E27FC236}">
                  <a16:creationId xmlns:a16="http://schemas.microsoft.com/office/drawing/2014/main" id="{622E3E6F-8D2D-465C-ACF5-337EE4C3776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4" name="Google Shape;94;p15">
              <a:extLst>
                <a:ext uri="{FF2B5EF4-FFF2-40B4-BE49-F238E27FC236}">
                  <a16:creationId xmlns:a16="http://schemas.microsoft.com/office/drawing/2014/main" id="{442A1894-8D88-44CF-8B06-F878BB5CBCB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5" name="Google Shape;95;p15">
              <a:extLst>
                <a:ext uri="{FF2B5EF4-FFF2-40B4-BE49-F238E27FC236}">
                  <a16:creationId xmlns:a16="http://schemas.microsoft.com/office/drawing/2014/main" id="{52EE9643-F6FC-47DC-B63F-9E6A1F08E20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08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96" name="Google Shape;98;p15">
              <a:extLst>
                <a:ext uri="{FF2B5EF4-FFF2-40B4-BE49-F238E27FC236}">
                  <a16:creationId xmlns:a16="http://schemas.microsoft.com/office/drawing/2014/main" id="{89D80775-A8A9-41AF-9B4E-08BA7FF43C86}"/>
                </a:ext>
              </a:extLst>
            </p:cNvPr>
            <p:cNvSpPr txBox="1"/>
            <p:nvPr/>
          </p:nvSpPr>
          <p:spPr>
            <a:xfrm>
              <a:off x="2516221" y="924886"/>
              <a:ext cx="4581442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Technological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oogle Shape;88;p15">
            <a:extLst>
              <a:ext uri="{FF2B5EF4-FFF2-40B4-BE49-F238E27FC236}">
                <a16:creationId xmlns:a16="http://schemas.microsoft.com/office/drawing/2014/main" id="{B67F4193-3FC7-4B9F-80A5-8C2C447F3C8B}"/>
              </a:ext>
            </a:extLst>
          </p:cNvPr>
          <p:cNvGrpSpPr/>
          <p:nvPr/>
        </p:nvGrpSpPr>
        <p:grpSpPr>
          <a:xfrm>
            <a:off x="7584851" y="2665353"/>
            <a:ext cx="3877237" cy="628794"/>
            <a:chOff x="1354401" y="733903"/>
            <a:chExt cx="5911614" cy="762640"/>
          </a:xfrm>
        </p:grpSpPr>
        <p:sp>
          <p:nvSpPr>
            <p:cNvPr id="98" name="Google Shape;89;p15">
              <a:extLst>
                <a:ext uri="{FF2B5EF4-FFF2-40B4-BE49-F238E27FC236}">
                  <a16:creationId xmlns:a16="http://schemas.microsoft.com/office/drawing/2014/main" id="{4D91A2DB-6C41-4C18-ACDA-5B5FDD0FA6C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9" name="Google Shape;90;p15">
              <a:extLst>
                <a:ext uri="{FF2B5EF4-FFF2-40B4-BE49-F238E27FC236}">
                  <a16:creationId xmlns:a16="http://schemas.microsoft.com/office/drawing/2014/main" id="{D6CF6C5A-E6C9-49A8-BA56-BCBD5113759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02" name="Google Shape;93;p15">
              <a:extLst>
                <a:ext uri="{FF2B5EF4-FFF2-40B4-BE49-F238E27FC236}">
                  <a16:creationId xmlns:a16="http://schemas.microsoft.com/office/drawing/2014/main" id="{6412FE4A-B446-4C39-85F7-E3DAB43EC1B0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3" name="Google Shape;94;p15">
              <a:extLst>
                <a:ext uri="{FF2B5EF4-FFF2-40B4-BE49-F238E27FC236}">
                  <a16:creationId xmlns:a16="http://schemas.microsoft.com/office/drawing/2014/main" id="{08F97460-4C46-4B4E-B5EC-92F60B6C8D2F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4" name="Google Shape;95;p15">
              <a:extLst>
                <a:ext uri="{FF2B5EF4-FFF2-40B4-BE49-F238E27FC236}">
                  <a16:creationId xmlns:a16="http://schemas.microsoft.com/office/drawing/2014/main" id="{1894169C-B5DF-41E4-B1DC-81F4B7B01EE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09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05" name="Google Shape;98;p15">
              <a:extLst>
                <a:ext uri="{FF2B5EF4-FFF2-40B4-BE49-F238E27FC236}">
                  <a16:creationId xmlns:a16="http://schemas.microsoft.com/office/drawing/2014/main" id="{44D69FD1-A988-4F9A-86BF-13E064CBE4BF}"/>
                </a:ext>
              </a:extLst>
            </p:cNvPr>
            <p:cNvSpPr txBox="1"/>
            <p:nvPr/>
          </p:nvSpPr>
          <p:spPr>
            <a:xfrm>
              <a:off x="2516221" y="924886"/>
              <a:ext cx="4702465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UI</a:t>
              </a:r>
            </a:p>
          </p:txBody>
        </p:sp>
      </p:grpSp>
      <p:grpSp>
        <p:nvGrpSpPr>
          <p:cNvPr id="106" name="Google Shape;88;p15">
            <a:extLst>
              <a:ext uri="{FF2B5EF4-FFF2-40B4-BE49-F238E27FC236}">
                <a16:creationId xmlns:a16="http://schemas.microsoft.com/office/drawing/2014/main" id="{032B5D0B-A150-4309-A94E-0773E1C215CE}"/>
              </a:ext>
            </a:extLst>
          </p:cNvPr>
          <p:cNvGrpSpPr/>
          <p:nvPr/>
        </p:nvGrpSpPr>
        <p:grpSpPr>
          <a:xfrm>
            <a:off x="7580397" y="3460839"/>
            <a:ext cx="3877237" cy="628794"/>
            <a:chOff x="1354401" y="733903"/>
            <a:chExt cx="5911614" cy="762640"/>
          </a:xfrm>
        </p:grpSpPr>
        <p:sp>
          <p:nvSpPr>
            <p:cNvPr id="107" name="Google Shape;89;p15">
              <a:extLst>
                <a:ext uri="{FF2B5EF4-FFF2-40B4-BE49-F238E27FC236}">
                  <a16:creationId xmlns:a16="http://schemas.microsoft.com/office/drawing/2014/main" id="{5385DA85-F331-415D-A146-B46F5A81E9CE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8" name="Google Shape;90;p15">
              <a:extLst>
                <a:ext uri="{FF2B5EF4-FFF2-40B4-BE49-F238E27FC236}">
                  <a16:creationId xmlns:a16="http://schemas.microsoft.com/office/drawing/2014/main" id="{1532AE3C-0A96-41B2-A0A4-55575E4AECB2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11" name="Google Shape;93;p15">
              <a:extLst>
                <a:ext uri="{FF2B5EF4-FFF2-40B4-BE49-F238E27FC236}">
                  <a16:creationId xmlns:a16="http://schemas.microsoft.com/office/drawing/2014/main" id="{A8C928E6-6ADA-41E5-8E71-BE395250E75F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2" name="Google Shape;94;p15">
              <a:extLst>
                <a:ext uri="{FF2B5EF4-FFF2-40B4-BE49-F238E27FC236}">
                  <a16:creationId xmlns:a16="http://schemas.microsoft.com/office/drawing/2014/main" id="{35DFCCBB-7389-4062-BF91-B0BB7CC08CE0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3" name="Google Shape;95;p15">
              <a:extLst>
                <a:ext uri="{FF2B5EF4-FFF2-40B4-BE49-F238E27FC236}">
                  <a16:creationId xmlns:a16="http://schemas.microsoft.com/office/drawing/2014/main" id="{882FDD56-54E2-4624-868D-432D775437CB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10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14" name="Google Shape;98;p15">
              <a:extLst>
                <a:ext uri="{FF2B5EF4-FFF2-40B4-BE49-F238E27FC236}">
                  <a16:creationId xmlns:a16="http://schemas.microsoft.com/office/drawing/2014/main" id="{277100CA-CC57-48F1-A479-32AAFA23935D}"/>
                </a:ext>
              </a:extLst>
            </p:cNvPr>
            <p:cNvSpPr txBox="1"/>
            <p:nvPr/>
          </p:nvSpPr>
          <p:spPr>
            <a:xfrm>
              <a:off x="2516221" y="924978"/>
              <a:ext cx="4582410" cy="365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</a:t>
              </a:r>
            </a:p>
          </p:txBody>
        </p:sp>
      </p:grpSp>
      <p:sp>
        <p:nvSpPr>
          <p:cNvPr id="5" name="Google Shape;150;p26">
            <a:extLst>
              <a:ext uri="{FF2B5EF4-FFF2-40B4-BE49-F238E27FC236}">
                <a16:creationId xmlns:a16="http://schemas.microsoft.com/office/drawing/2014/main" id="{50AC61C8-3AE3-29D1-9868-9EFF6D20776C}"/>
              </a:ext>
            </a:extLst>
          </p:cNvPr>
          <p:cNvSpPr/>
          <p:nvPr/>
        </p:nvSpPr>
        <p:spPr>
          <a:xfrm>
            <a:off x="365788" y="1579386"/>
            <a:ext cx="2390289" cy="56481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10" tIns="45688" rIns="91410" bIns="45688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Outlines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E9A50-BD5D-4934-F4BA-E92D89CA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089" y="-102408"/>
            <a:ext cx="1189583" cy="11557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0170" y="53519"/>
            <a:ext cx="1064972" cy="1041570"/>
            <a:chOff x="939114" y="5479433"/>
            <a:chExt cx="1182535" cy="1156219"/>
          </a:xfrm>
        </p:grpSpPr>
        <p:sp>
          <p:nvSpPr>
            <p:cNvPr id="4" name="Oval 3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2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5844" y="3469285"/>
            <a:ext cx="3877310" cy="628805"/>
            <a:chOff x="1354401" y="733890"/>
            <a:chExt cx="5911726" cy="762653"/>
          </a:xfrm>
        </p:grpSpPr>
        <p:sp>
          <p:nvSpPr>
            <p:cNvPr id="133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4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5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35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6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7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04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38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419255" y="924886"/>
              <a:ext cx="4846872" cy="365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 &amp;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Setup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Introduction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13" name="Oval 12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TextBox 14"/>
          <p:cNvSpPr txBox="1"/>
          <p:nvPr/>
        </p:nvSpPr>
        <p:spPr>
          <a:xfrm>
            <a:off x="1359453" y="2077193"/>
            <a:ext cx="5403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Experience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Skill</a:t>
            </a:r>
            <a:r>
              <a:rPr lang="en-US" sz="2400" dirty="0">
                <a:latin typeface="Bahnschrift" panose="020B0502040204020203" pitchFamily="34" charset="0"/>
              </a:rPr>
              <a:t> Development</a:t>
            </a: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Networking</a:t>
            </a:r>
            <a:r>
              <a:rPr lang="en-US" sz="2400" dirty="0" smtClean="0">
                <a:latin typeface="Bahnschrift" panose="020B0502040204020203" pitchFamily="34" charset="0"/>
              </a:rPr>
              <a:t> Opportunities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Resume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smtClean="0">
                <a:latin typeface="Bahnschrift" panose="020B0502040204020203" pitchFamily="34" charset="0"/>
              </a:rPr>
              <a:t>Enhancement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Exploration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Career Paths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050" name="Picture 2" descr="Presentation Icon PNG Images, Vectors Free Download -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1788938"/>
            <a:ext cx="4102053" cy="41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Motivations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" name="TextBox 2"/>
          <p:cNvSpPr txBox="1"/>
          <p:nvPr/>
        </p:nvSpPr>
        <p:spPr>
          <a:xfrm>
            <a:off x="975105" y="2134960"/>
            <a:ext cx="6467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 contributes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real-world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projects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Recognition </a:t>
            </a:r>
            <a:r>
              <a:rPr lang="en-US" sz="2400" dirty="0">
                <a:latin typeface="Bahnschrift" panose="020B0502040204020203" pitchFamily="34" charset="0"/>
              </a:rPr>
              <a:t>and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Responsibility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L</a:t>
            </a:r>
            <a:r>
              <a:rPr lang="en-US" sz="2400" dirty="0" smtClean="0">
                <a:latin typeface="Bahnschrift" panose="020B0502040204020203" pitchFamily="34" charset="0"/>
              </a:rPr>
              <a:t>earning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practical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situations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Understand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industry level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Gathering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Professional Growth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1447" t="-1685" r="-15008" b="1685"/>
          <a:stretch/>
        </p:blipFill>
        <p:spPr>
          <a:xfrm>
            <a:off x="7312083" y="1700531"/>
            <a:ext cx="4789400" cy="36623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333" r="56544" b="8768"/>
          <a:stretch/>
        </p:blipFill>
        <p:spPr>
          <a:xfrm>
            <a:off x="8445656" y="2084172"/>
            <a:ext cx="3075010" cy="30727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Objectives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965930" y="1968843"/>
            <a:ext cx="7993339" cy="412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Close </a:t>
            </a:r>
            <a:r>
              <a:rPr lang="en-US" sz="2200" dirty="0">
                <a:latin typeface="Bahnschrift" panose="020B0502040204020203" pitchFamily="34" charset="0"/>
              </a:rPr>
              <a:t>the knowledge gap between academic theory and industry demands</a:t>
            </a:r>
            <a:r>
              <a:rPr lang="en-US" sz="22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Fully </a:t>
            </a:r>
            <a:r>
              <a:rPr lang="en-US" sz="2200" dirty="0">
                <a:latin typeface="Bahnschrift" panose="020B0502040204020203" pitchFamily="34" charset="0"/>
              </a:rPr>
              <a:t>immersed in real-world </a:t>
            </a:r>
            <a:r>
              <a:rPr lang="en-US" sz="2200" dirty="0" smtClean="0">
                <a:latin typeface="Bahnschrift" panose="020B0502040204020203" pitchFamily="34" charset="0"/>
              </a:rPr>
              <a:t>networking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C</a:t>
            </a:r>
            <a:r>
              <a:rPr lang="en-US" sz="2200" dirty="0" smtClean="0">
                <a:latin typeface="Bahnschrift" panose="020B0502040204020203" pitchFamily="34" charset="0"/>
              </a:rPr>
              <a:t>reate </a:t>
            </a:r>
            <a:r>
              <a:rPr lang="en-US" sz="2200" dirty="0">
                <a:latin typeface="Bahnschrift" panose="020B0502040204020203" pitchFamily="34" charset="0"/>
              </a:rPr>
              <a:t>career </a:t>
            </a:r>
            <a:r>
              <a:rPr lang="en-US" sz="2200" dirty="0" smtClean="0">
                <a:latin typeface="Bahnschrift" panose="020B0502040204020203" pitchFamily="34" charset="0"/>
              </a:rPr>
              <a:t>opportunity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Acquire </a:t>
            </a:r>
            <a:r>
              <a:rPr lang="en-US" sz="2200" dirty="0">
                <a:latin typeface="Bahnschrift" panose="020B0502040204020203" pitchFamily="34" charset="0"/>
              </a:rPr>
              <a:t>deferent type of skill and </a:t>
            </a:r>
            <a:r>
              <a:rPr lang="en-US" sz="2200" dirty="0" smtClean="0">
                <a:latin typeface="Bahnschrift" panose="020B0502040204020203" pitchFamily="34" charset="0"/>
              </a:rPr>
              <a:t>knowledge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Participate actively in projects and tasks that are relevant to the real </a:t>
            </a:r>
            <a:r>
              <a:rPr lang="en-US" sz="2200" dirty="0" smtClean="0">
                <a:latin typeface="Bahnschrift" panose="020B0502040204020203" pitchFamily="34" charset="0"/>
              </a:rPr>
              <a:t>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975105" y="8191"/>
            <a:ext cx="100288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Organizational Overview &amp; Setup </a:t>
            </a:r>
            <a:endParaRPr lang="en-US" sz="45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4829688" y="1968845"/>
            <a:ext cx="732957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Establishment and Vision: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err="1" smtClean="0">
                <a:latin typeface="Bahnschrift" panose="020B0502040204020203" pitchFamily="34" charset="0"/>
              </a:rPr>
              <a:t>Eclassmate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</a:rPr>
              <a:t>is a rising </a:t>
            </a:r>
            <a:r>
              <a:rPr lang="en-US" dirty="0" err="1">
                <a:latin typeface="Bahnschrift" panose="020B0502040204020203" pitchFamily="34" charset="0"/>
              </a:rPr>
              <a:t>ed</a:t>
            </a:r>
            <a:r>
              <a:rPr lang="en-US" dirty="0">
                <a:latin typeface="Bahnschrift" panose="020B0502040204020203" pitchFamily="34" charset="0"/>
              </a:rPr>
              <a:t>-tech startup in </a:t>
            </a:r>
            <a:r>
              <a:rPr lang="en-US" dirty="0" smtClean="0">
                <a:latin typeface="Bahnschrift" panose="020B0502040204020203" pitchFamily="34" charset="0"/>
              </a:rPr>
              <a:t>Bangladesh. It Founded </a:t>
            </a:r>
            <a:r>
              <a:rPr lang="en-US" dirty="0">
                <a:latin typeface="Bahnschrift" panose="020B0502040204020203" pitchFamily="34" charset="0"/>
              </a:rPr>
              <a:t>in </a:t>
            </a:r>
            <a:r>
              <a:rPr lang="en-US" dirty="0" smtClean="0">
                <a:latin typeface="Bahnschrift" panose="020B0502040204020203" pitchFamily="34" charset="0"/>
              </a:rPr>
              <a:t>2020. 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Digital Education Platform: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Addresses challenges with traditional education methods through a digital platform.</a:t>
            </a:r>
          </a:p>
          <a:p>
            <a:endParaRPr lang="en-US" sz="2000" dirty="0" smtClean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Educational Vision and Impact: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Dedicated to excellence, honesty, teamwork, innovation, and customer happiness.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8" y="1250359"/>
            <a:ext cx="3886091" cy="4597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313" y="5776406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1: Organizational </a:t>
            </a:r>
            <a:r>
              <a:rPr lang="en-US" sz="1400" b="1" dirty="0"/>
              <a:t>Setup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762897" y="5142744"/>
            <a:ext cx="568411" cy="247135"/>
          </a:xfrm>
          <a:prstGeom prst="rect">
            <a:avLst/>
          </a:prstGeom>
          <a:solidFill>
            <a:srgbClr val="43C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CFO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45134" y="8191"/>
            <a:ext cx="663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070918" y="1952366"/>
            <a:ext cx="67467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Bahnschrift" panose="020B0502040204020203" pitchFamily="34" charset="0"/>
              </a:rPr>
              <a:t>Develop a front end part of web application 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</a:t>
            </a:r>
            <a:r>
              <a:rPr lang="en-US" sz="1200" dirty="0" smtClean="0">
                <a:latin typeface="Bahnschrift" panose="020B0502040204020203" pitchFamily="34" charset="0"/>
              </a:rPr>
              <a:t>Given an </a:t>
            </a:r>
            <a:r>
              <a:rPr lang="en-US" sz="1200" dirty="0" err="1" smtClean="0">
                <a:latin typeface="Bahnschrift" panose="020B0502040204020203" pitchFamily="34" charset="0"/>
              </a:rPr>
              <a:t>figma</a:t>
            </a:r>
            <a:r>
              <a:rPr lang="en-US" sz="1200" dirty="0" smtClean="0">
                <a:latin typeface="Bahnschrift" panose="020B0502040204020203" pitchFamily="34" charset="0"/>
              </a:rPr>
              <a:t> template to convert it into react </a:t>
            </a:r>
            <a:r>
              <a:rPr lang="en-US" sz="1200" dirty="0" err="1" smtClean="0">
                <a:latin typeface="Bahnschrift" panose="020B0502040204020203" pitchFamily="34" charset="0"/>
              </a:rPr>
              <a:t>js</a:t>
            </a:r>
            <a:r>
              <a:rPr lang="en-US" sz="1200" dirty="0" smtClean="0">
                <a:latin typeface="Bahnschrif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Bahnschrift" panose="020B0502040204020203" pitchFamily="34" charset="0"/>
              </a:rPr>
              <a:t>Responsive Design: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Design the interface </a:t>
            </a:r>
            <a:r>
              <a:rPr lang="en-US" sz="1200" dirty="0" smtClean="0">
                <a:latin typeface="Bahnschrift" panose="020B0502040204020203" pitchFamily="34" charset="0"/>
              </a:rPr>
              <a:t>of the application for mobile view</a:t>
            </a:r>
            <a:r>
              <a:rPr lang="en-US" sz="1200" dirty="0">
                <a:latin typeface="Bahnschrift" panose="020B0502040204020203" pitchFamily="34" charset="0"/>
              </a:rPr>
              <a:t>.</a:t>
            </a:r>
            <a:endParaRPr lang="en-US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ahnschrift" panose="020B0502040204020203" pitchFamily="34" charset="0"/>
              </a:rPr>
              <a:t>State Management Integration: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 smtClean="0">
                <a:latin typeface="Bahnschrift" panose="020B0502040204020203" pitchFamily="34" charset="0"/>
              </a:rPr>
              <a:t>Problem Statement:</a:t>
            </a:r>
            <a:r>
              <a:rPr lang="en-US" sz="1200" dirty="0" smtClean="0">
                <a:latin typeface="Bahnschrift" panose="020B0502040204020203" pitchFamily="34" charset="0"/>
              </a:rPr>
              <a:t> Integrate Redux into a React application for efficient state management. Apply it to handle complex data and interactions, enhancing the overall user experience.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Problem statements icon flat design Royalty Free Vecto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8245131" y="2141837"/>
            <a:ext cx="2983041" cy="296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96071" y="0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Solutions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4"/>
          <p:cNvSpPr txBox="1"/>
          <p:nvPr/>
        </p:nvSpPr>
        <p:spPr>
          <a:xfrm>
            <a:off x="2054262" y="2458149"/>
            <a:ext cx="4989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Effective </a:t>
            </a:r>
            <a:r>
              <a:rPr lang="en-US" sz="2400" dirty="0" smtClean="0">
                <a:latin typeface="Bahnschrift" panose="020B0502040204020203" pitchFamily="34" charset="0"/>
              </a:rPr>
              <a:t>use of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SPA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 </a:t>
            </a:r>
            <a:r>
              <a:rPr lang="en-US" sz="2400" dirty="0" err="1" smtClean="0">
                <a:latin typeface="Bahnschrift" panose="020B0502040204020203" pitchFamily="34" charset="0"/>
              </a:rPr>
              <a:t>Git</a:t>
            </a:r>
            <a:r>
              <a:rPr lang="en-US" sz="2400" dirty="0" smtClean="0">
                <a:latin typeface="Bahnschrift" panose="020B0502040204020203" pitchFamily="34" charset="0"/>
              </a:rPr>
              <a:t> uses for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Collaboration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Optimized Code </a:t>
            </a:r>
            <a:r>
              <a:rPr lang="en-US" sz="2400" dirty="0" smtClean="0">
                <a:latin typeface="Bahnschrift" panose="020B0502040204020203" pitchFamily="34" charset="0"/>
              </a:rPr>
              <a:t>Structuring</a:t>
            </a:r>
            <a:endParaRPr lang="en-US" sz="24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Reliable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Team work</a:t>
            </a:r>
            <a:endParaRPr lang="en-US" sz="2400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Knowledge Sharing</a:t>
            </a:r>
          </a:p>
        </p:txBody>
      </p:sp>
      <p:pic>
        <p:nvPicPr>
          <p:cNvPr id="7172" name="Picture 4" descr="Problem solving - Free business and finan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98" y="1436658"/>
            <a:ext cx="4288639" cy="42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51011" y="61096"/>
            <a:ext cx="917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 Tools </a:t>
            </a:r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and Techniques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A4E785-1380-6459-E608-88C477D4145B}"/>
              </a:ext>
            </a:extLst>
          </p:cNvPr>
          <p:cNvGrpSpPr/>
          <p:nvPr/>
        </p:nvGrpSpPr>
        <p:grpSpPr>
          <a:xfrm>
            <a:off x="8392607" y="3699641"/>
            <a:ext cx="2194560" cy="952226"/>
            <a:chOff x="8921977" y="1394911"/>
            <a:chExt cx="2926080" cy="12696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08F68-6B0C-6AB3-178A-D458E2F81D74}"/>
                </a:ext>
              </a:extLst>
            </p:cNvPr>
            <p:cNvSpPr txBox="1"/>
            <p:nvPr/>
          </p:nvSpPr>
          <p:spPr>
            <a:xfrm>
              <a:off x="8921977" y="1394911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3">
                      <a:lumMod val="75000"/>
                    </a:schemeClr>
                  </a:solidFill>
                </a:rPr>
                <a:t>Tailwind CSS: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B26266-339D-91B0-6803-9B86EDFA0A34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Utility-first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CSS framework facilitating rapid development through pre-defined classes for styling.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8B6E2-184F-321A-B0FB-7735E3AF40DC}"/>
              </a:ext>
            </a:extLst>
          </p:cNvPr>
          <p:cNvGrpSpPr/>
          <p:nvPr/>
        </p:nvGrpSpPr>
        <p:grpSpPr>
          <a:xfrm>
            <a:off x="8392607" y="4902692"/>
            <a:ext cx="2194560" cy="952226"/>
            <a:chOff x="8921977" y="4001572"/>
            <a:chExt cx="2926080" cy="12696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91362-D133-483B-CF4F-6B825B1740B9}"/>
                </a:ext>
              </a:extLst>
            </p:cNvPr>
            <p:cNvSpPr txBox="1"/>
            <p:nvPr/>
          </p:nvSpPr>
          <p:spPr>
            <a:xfrm>
              <a:off x="8921977" y="400157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4">
                      <a:lumMod val="75000"/>
                    </a:schemeClr>
                  </a:solidFill>
                </a:rPr>
                <a:t>React: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A0FAD9-4E8C-9981-D709-D80D2F650DD5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library for building user interfaces, allowing efficient creation of reusable UI components.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78798F-A18E-868B-E179-656D292F8879}"/>
              </a:ext>
            </a:extLst>
          </p:cNvPr>
          <p:cNvGrpSpPr/>
          <p:nvPr/>
        </p:nvGrpSpPr>
        <p:grpSpPr>
          <a:xfrm>
            <a:off x="1950826" y="2496591"/>
            <a:ext cx="2194560" cy="952224"/>
            <a:chOff x="332936" y="2555954"/>
            <a:chExt cx="2926080" cy="12696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5496DB-53D3-D96C-037E-772706E36B9D}"/>
                </a:ext>
              </a:extLst>
            </p:cNvPr>
            <p:cNvSpPr txBox="1"/>
            <p:nvPr/>
          </p:nvSpPr>
          <p:spPr>
            <a:xfrm>
              <a:off x="332936" y="2555954"/>
              <a:ext cx="2926080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7030A0"/>
                  </a:solidFill>
                </a:rPr>
                <a:t>Visual Studio </a:t>
              </a:r>
              <a:r>
                <a:rPr lang="en-US" sz="2000" b="1" noProof="1" smtClean="0">
                  <a:solidFill>
                    <a:srgbClr val="7030A0"/>
                  </a:solidFill>
                </a:rPr>
                <a:t>Code: </a:t>
              </a:r>
              <a:endParaRPr lang="en-US" sz="2000" b="1" noProof="1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09FA9-7C70-1C59-7DC5-B9C0FF5A34D0}"/>
                </a:ext>
              </a:extLst>
            </p:cNvPr>
            <p:cNvSpPr txBox="1"/>
            <p:nvPr/>
          </p:nvSpPr>
          <p:spPr>
            <a:xfrm>
              <a:off x="332936" y="308692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Lightweight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extensible code editor with features like debugging, syntax highlighting, and Git integration.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73481-7E23-6937-F05D-476FA31CDEC8}"/>
              </a:ext>
            </a:extLst>
          </p:cNvPr>
          <p:cNvGrpSpPr/>
          <p:nvPr/>
        </p:nvGrpSpPr>
        <p:grpSpPr>
          <a:xfrm>
            <a:off x="1950826" y="4902693"/>
            <a:ext cx="2194560" cy="952222"/>
            <a:chOff x="332936" y="4580526"/>
            <a:chExt cx="2926080" cy="12696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AD4CED-FCE4-E695-4604-ABC19B07404F}"/>
                </a:ext>
              </a:extLst>
            </p:cNvPr>
            <p:cNvSpPr txBox="1"/>
            <p:nvPr/>
          </p:nvSpPr>
          <p:spPr>
            <a:xfrm>
              <a:off x="332936" y="4580526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5"/>
                  </a:solidFill>
                </a:rPr>
                <a:t>JavaScript: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EC20A3-2315-DAD6-6DA7-2C34DF743B18}"/>
                </a:ext>
              </a:extLst>
            </p:cNvPr>
            <p:cNvSpPr txBox="1"/>
            <p:nvPr/>
          </p:nvSpPr>
          <p:spPr>
            <a:xfrm>
              <a:off x="332936" y="5111491"/>
              <a:ext cx="2926080" cy="73866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Programming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language enabling dynamic behavior on web pages, 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enhancing interactivity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responsiveness.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749B5A-CBE7-6F5A-6530-484F1EDD89A0}"/>
              </a:ext>
            </a:extLst>
          </p:cNvPr>
          <p:cNvGrpSpPr/>
          <p:nvPr/>
        </p:nvGrpSpPr>
        <p:grpSpPr>
          <a:xfrm>
            <a:off x="8392607" y="1293539"/>
            <a:ext cx="2194560" cy="1106115"/>
            <a:chOff x="8921977" y="1394910"/>
            <a:chExt cx="2926080" cy="1474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6B220E-E9C5-D78C-D4D2-E5654ED253DA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rgbClr val="05ACC7"/>
                  </a:solidFill>
                </a:rPr>
                <a:t>HTML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12C31-FD9F-8A7F-E5FC-354B6BDBBACE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94384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b="1" dirty="0"/>
                <a:t>HTML </a:t>
              </a:r>
              <a:r>
                <a:rPr lang="en-US" sz="1000" b="1" dirty="0" smtClean="0"/>
                <a:t>(</a:t>
              </a:r>
              <a:r>
                <a:rPr lang="en-US" sz="1000" b="1" dirty="0" err="1" smtClean="0"/>
                <a:t>HyperText</a:t>
              </a:r>
              <a:r>
                <a:rPr lang="en-US" sz="1000" b="1" dirty="0" smtClean="0"/>
                <a:t> </a:t>
              </a:r>
              <a:r>
                <a:rPr lang="en-US" sz="1000" b="1" dirty="0"/>
                <a:t>Markup Language):</a:t>
              </a:r>
              <a:endParaRPr lang="en-US" sz="1000" dirty="0" smtClean="0"/>
            </a:p>
            <a:p>
              <a:pPr algn="just"/>
              <a:r>
                <a:rPr lang="en-US" sz="1000" dirty="0" smtClean="0"/>
                <a:t>Markup </a:t>
              </a:r>
              <a:r>
                <a:rPr lang="en-US" sz="1000" dirty="0"/>
                <a:t>language for structuring content on the web, defining elements and their hierarchy.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8D6980-AA90-6015-5BC7-23A6C544A65F}"/>
              </a:ext>
            </a:extLst>
          </p:cNvPr>
          <p:cNvGrpSpPr/>
          <p:nvPr/>
        </p:nvGrpSpPr>
        <p:grpSpPr>
          <a:xfrm>
            <a:off x="1950826" y="1293540"/>
            <a:ext cx="2194560" cy="952226"/>
            <a:chOff x="332936" y="2555952"/>
            <a:chExt cx="2926080" cy="12696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3A67B-400D-BE42-CCDA-1C5477D9593D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EB1D3F"/>
                  </a:solidFill>
                </a:rPr>
                <a:t>Figma: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FE981-7DAC-81AF-3D82-307F465DA66D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Collaborative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 tool for creating user interfaces and prototypes, streamlining the design-to-development process.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AC0CC9-0622-79FE-6C18-2FC5ED2DCFAC}"/>
              </a:ext>
            </a:extLst>
          </p:cNvPr>
          <p:cNvGrpSpPr/>
          <p:nvPr/>
        </p:nvGrpSpPr>
        <p:grpSpPr>
          <a:xfrm>
            <a:off x="1950826" y="3699640"/>
            <a:ext cx="2194560" cy="952226"/>
            <a:chOff x="332936" y="2555952"/>
            <a:chExt cx="2926080" cy="12696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F5E406-CF03-1163-DE57-1419D406E88E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Redux: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0FF010-566E-6AEC-A0C1-09F8B3C11D82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management library for JavaScript applications, ensuring predictable state changes in complex applications.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69E342-C7EA-57E7-F647-2A111E81CE60}"/>
              </a:ext>
            </a:extLst>
          </p:cNvPr>
          <p:cNvGrpSpPr/>
          <p:nvPr/>
        </p:nvGrpSpPr>
        <p:grpSpPr>
          <a:xfrm>
            <a:off x="8392606" y="2496590"/>
            <a:ext cx="3082701" cy="952226"/>
            <a:chOff x="8921976" y="1394911"/>
            <a:chExt cx="4110268" cy="12696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3EEF13-D600-4666-2C64-25F468660C9D}"/>
                </a:ext>
              </a:extLst>
            </p:cNvPr>
            <p:cNvSpPr txBox="1"/>
            <p:nvPr/>
          </p:nvSpPr>
          <p:spPr>
            <a:xfrm>
              <a:off x="8921976" y="1394911"/>
              <a:ext cx="411026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CSS (Cascading Style Sheets)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96D130-541C-F948-B808-EE90424C525B}"/>
                </a:ext>
              </a:extLst>
            </p:cNvPr>
            <p:cNvSpPr txBox="1"/>
            <p:nvPr/>
          </p:nvSpPr>
          <p:spPr>
            <a:xfrm>
              <a:off x="8921977" y="1925881"/>
              <a:ext cx="2539587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Stylesheet language controlling the presentation of HTML elements, enhancing visual design and layout.</a:t>
              </a:r>
            </a:p>
          </p:txBody>
        </p:sp>
      </p:grp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53489365-1781-EDC1-8ED6-8818C8E6EB66}"/>
              </a:ext>
            </a:extLst>
          </p:cNvPr>
          <p:cNvSpPr/>
          <p:nvPr/>
        </p:nvSpPr>
        <p:spPr>
          <a:xfrm>
            <a:off x="5948852" y="1551963"/>
            <a:ext cx="901904" cy="528308"/>
          </a:xfrm>
          <a:custGeom>
            <a:avLst/>
            <a:gdLst>
              <a:gd name="connsiteX0" fmla="*/ 464508 w 1030408"/>
              <a:gd name="connsiteY0" fmla="*/ 2315 h 603581"/>
              <a:gd name="connsiteX1" fmla="*/ 568938 w 1030408"/>
              <a:gd name="connsiteY1" fmla="*/ 3014 h 603581"/>
              <a:gd name="connsiteX2" fmla="*/ 1027407 w 1030408"/>
              <a:gd name="connsiteY2" fmla="*/ 571574 h 603581"/>
              <a:gd name="connsiteX3" fmla="*/ 991570 w 1030408"/>
              <a:gd name="connsiteY3" fmla="*/ 603581 h 603581"/>
              <a:gd name="connsiteX4" fmla="*/ 987509 w 1030408"/>
              <a:gd name="connsiteY4" fmla="*/ 603581 h 603581"/>
              <a:gd name="connsiteX5" fmla="*/ 955556 w 1030408"/>
              <a:gd name="connsiteY5" fmla="*/ 563660 h 603581"/>
              <a:gd name="connsiteX6" fmla="*/ 560994 w 1030408"/>
              <a:gd name="connsiteY6" fmla="*/ 74765 h 603581"/>
              <a:gd name="connsiteX7" fmla="*/ 72161 w 1030408"/>
              <a:gd name="connsiteY7" fmla="*/ 469399 h 603581"/>
              <a:gd name="connsiteX8" fmla="*/ 32263 w 1030408"/>
              <a:gd name="connsiteY8" fmla="*/ 501229 h 603581"/>
              <a:gd name="connsiteX9" fmla="*/ 310 w 1030408"/>
              <a:gd name="connsiteY9" fmla="*/ 461309 h 603581"/>
              <a:gd name="connsiteX10" fmla="*/ 464508 w 1030408"/>
              <a:gd name="connsiteY10" fmla="*/ 2315 h 60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0408" h="603581">
                <a:moveTo>
                  <a:pt x="464508" y="2315"/>
                </a:moveTo>
                <a:cubicBezTo>
                  <a:pt x="498627" y="-940"/>
                  <a:pt x="533564" y="-811"/>
                  <a:pt x="568938" y="3014"/>
                </a:cubicBezTo>
                <a:cubicBezTo>
                  <a:pt x="851928" y="33614"/>
                  <a:pt x="1057948" y="288613"/>
                  <a:pt x="1027407" y="571574"/>
                </a:cubicBezTo>
                <a:cubicBezTo>
                  <a:pt x="1024759" y="590215"/>
                  <a:pt x="1008694" y="603581"/>
                  <a:pt x="991570" y="603581"/>
                </a:cubicBezTo>
                <a:cubicBezTo>
                  <a:pt x="990157" y="603581"/>
                  <a:pt x="988922" y="603581"/>
                  <a:pt x="987509" y="603581"/>
                </a:cubicBezTo>
                <a:cubicBezTo>
                  <a:pt x="967561" y="602174"/>
                  <a:pt x="952908" y="583533"/>
                  <a:pt x="955556" y="563660"/>
                </a:cubicBezTo>
                <a:cubicBezTo>
                  <a:pt x="980801" y="320444"/>
                  <a:pt x="804087" y="101320"/>
                  <a:pt x="560994" y="74765"/>
                </a:cubicBezTo>
                <a:cubicBezTo>
                  <a:pt x="317901" y="49441"/>
                  <a:pt x="98641" y="226182"/>
                  <a:pt x="72161" y="469399"/>
                </a:cubicBezTo>
                <a:cubicBezTo>
                  <a:pt x="70748" y="489271"/>
                  <a:pt x="52212" y="503867"/>
                  <a:pt x="32263" y="501229"/>
                </a:cubicBezTo>
                <a:cubicBezTo>
                  <a:pt x="12314" y="499823"/>
                  <a:pt x="-2338" y="481357"/>
                  <a:pt x="310" y="461309"/>
                </a:cubicBezTo>
                <a:cubicBezTo>
                  <a:pt x="27034" y="213718"/>
                  <a:pt x="225683" y="25101"/>
                  <a:pt x="464508" y="2315"/>
                </a:cubicBezTo>
                <a:close/>
              </a:path>
            </a:pathLst>
          </a:custGeom>
          <a:solidFill>
            <a:srgbClr val="037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E7887E-FA5E-365B-07D0-5248EE356CB1}"/>
              </a:ext>
            </a:extLst>
          </p:cNvPr>
          <p:cNvSpPr/>
          <p:nvPr/>
        </p:nvSpPr>
        <p:spPr>
          <a:xfrm>
            <a:off x="6079669" y="1684008"/>
            <a:ext cx="637682" cy="637796"/>
          </a:xfrm>
          <a:prstGeom prst="ellipse">
            <a:avLst/>
          </a:prstGeom>
          <a:solidFill>
            <a:srgbClr val="05A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8DF1D7C1-342E-EB9D-1B34-EBA1584F007D}"/>
              </a:ext>
            </a:extLst>
          </p:cNvPr>
          <p:cNvSpPr/>
          <p:nvPr/>
        </p:nvSpPr>
        <p:spPr>
          <a:xfrm>
            <a:off x="5054977" y="1807826"/>
            <a:ext cx="810173" cy="748049"/>
          </a:xfrm>
          <a:custGeom>
            <a:avLst/>
            <a:gdLst>
              <a:gd name="connsiteX0" fmla="*/ 470955 w 925607"/>
              <a:gd name="connsiteY0" fmla="*/ 2089 h 854630"/>
              <a:gd name="connsiteX1" fmla="*/ 572938 w 925607"/>
              <a:gd name="connsiteY1" fmla="*/ 2961 h 854630"/>
              <a:gd name="connsiteX2" fmla="*/ 917111 w 925607"/>
              <a:gd name="connsiteY2" fmla="*/ 191630 h 854630"/>
              <a:gd name="connsiteX3" fmla="*/ 911752 w 925607"/>
              <a:gd name="connsiteY3" fmla="*/ 243448 h 854630"/>
              <a:gd name="connsiteX4" fmla="*/ 860004 w 925607"/>
              <a:gd name="connsiteY4" fmla="*/ 238133 h 854630"/>
              <a:gd name="connsiteX5" fmla="*/ 562373 w 925607"/>
              <a:gd name="connsiteY5" fmla="*/ 76037 h 854630"/>
              <a:gd name="connsiteX6" fmla="*/ 236879 w 925607"/>
              <a:gd name="connsiteY6" fmla="*/ 171700 h 854630"/>
              <a:gd name="connsiteX7" fmla="*/ 74744 w 925607"/>
              <a:gd name="connsiteY7" fmla="*/ 469319 h 854630"/>
              <a:gd name="connsiteX8" fmla="*/ 170432 w 925607"/>
              <a:gd name="connsiteY8" fmla="*/ 794840 h 854630"/>
              <a:gd name="connsiteX9" fmla="*/ 165074 w 925607"/>
              <a:gd name="connsiteY9" fmla="*/ 846658 h 854630"/>
              <a:gd name="connsiteX10" fmla="*/ 142568 w 925607"/>
              <a:gd name="connsiteY10" fmla="*/ 854630 h 854630"/>
              <a:gd name="connsiteX11" fmla="*/ 114550 w 925607"/>
              <a:gd name="connsiteY11" fmla="*/ 841343 h 854630"/>
              <a:gd name="connsiteX12" fmla="*/ 2939 w 925607"/>
              <a:gd name="connsiteY12" fmla="*/ 461347 h 854630"/>
              <a:gd name="connsiteX13" fmla="*/ 192938 w 925607"/>
              <a:gd name="connsiteY13" fmla="*/ 114568 h 854630"/>
              <a:gd name="connsiteX14" fmla="*/ 470955 w 925607"/>
              <a:gd name="connsiteY14" fmla="*/ 2089 h 85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5607" h="854630">
                <a:moveTo>
                  <a:pt x="470955" y="2089"/>
                </a:moveTo>
                <a:cubicBezTo>
                  <a:pt x="504587" y="-942"/>
                  <a:pt x="538720" y="-693"/>
                  <a:pt x="572938" y="2961"/>
                </a:cubicBezTo>
                <a:cubicBezTo>
                  <a:pt x="709811" y="17576"/>
                  <a:pt x="833364" y="85337"/>
                  <a:pt x="917111" y="191630"/>
                </a:cubicBezTo>
                <a:cubicBezTo>
                  <a:pt x="930431" y="207574"/>
                  <a:pt x="927675" y="230161"/>
                  <a:pt x="911752" y="243448"/>
                </a:cubicBezTo>
                <a:cubicBezTo>
                  <a:pt x="895830" y="256734"/>
                  <a:pt x="873324" y="254077"/>
                  <a:pt x="860004" y="238133"/>
                </a:cubicBezTo>
                <a:cubicBezTo>
                  <a:pt x="785596" y="146456"/>
                  <a:pt x="680568" y="87995"/>
                  <a:pt x="562373" y="76037"/>
                </a:cubicBezTo>
                <a:cubicBezTo>
                  <a:pt x="445404" y="62750"/>
                  <a:pt x="328587" y="97295"/>
                  <a:pt x="236879" y="171700"/>
                </a:cubicBezTo>
                <a:cubicBezTo>
                  <a:pt x="145170" y="246105"/>
                  <a:pt x="86685" y="351069"/>
                  <a:pt x="74744" y="469319"/>
                </a:cubicBezTo>
                <a:cubicBezTo>
                  <a:pt x="61424" y="586241"/>
                  <a:pt x="96025" y="703163"/>
                  <a:pt x="170432" y="794840"/>
                </a:cubicBezTo>
                <a:cubicBezTo>
                  <a:pt x="183752" y="810784"/>
                  <a:pt x="180996" y="833371"/>
                  <a:pt x="165074" y="846658"/>
                </a:cubicBezTo>
                <a:cubicBezTo>
                  <a:pt x="158490" y="851973"/>
                  <a:pt x="150529" y="854630"/>
                  <a:pt x="142568" y="854630"/>
                </a:cubicBezTo>
                <a:cubicBezTo>
                  <a:pt x="131851" y="854630"/>
                  <a:pt x="121287" y="850644"/>
                  <a:pt x="114550" y="841343"/>
                </a:cubicBezTo>
                <a:cubicBezTo>
                  <a:pt x="28200" y="733722"/>
                  <a:pt x="-11606" y="598199"/>
                  <a:pt x="2939" y="461347"/>
                </a:cubicBezTo>
                <a:cubicBezTo>
                  <a:pt x="17636" y="324496"/>
                  <a:pt x="85308" y="200931"/>
                  <a:pt x="192938" y="114568"/>
                </a:cubicBezTo>
                <a:cubicBezTo>
                  <a:pt x="273661" y="49796"/>
                  <a:pt x="370058" y="11182"/>
                  <a:pt x="470955" y="2089"/>
                </a:cubicBezTo>
                <a:close/>
              </a:path>
            </a:pathLst>
          </a:custGeom>
          <a:solidFill>
            <a:srgbClr val="EB1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D55CDF-F6F3-CF57-5C6C-4BD5089612EA}"/>
              </a:ext>
            </a:extLst>
          </p:cNvPr>
          <p:cNvSpPr/>
          <p:nvPr/>
        </p:nvSpPr>
        <p:spPr>
          <a:xfrm>
            <a:off x="5189111" y="1941458"/>
            <a:ext cx="638217" cy="638725"/>
          </a:xfrm>
          <a:prstGeom prst="ellipse">
            <a:avLst/>
          </a:prstGeom>
          <a:solidFill>
            <a:srgbClr val="F16077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endParaRPr lang="en-US" sz="2250">
              <a:solidFill>
                <a:srgbClr val="FFFFFF"/>
              </a:solidFill>
            </a:endParaRPr>
          </a:p>
        </p:txBody>
      </p:sp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15AE45DE-5248-E104-ED99-6749AF57A01D}"/>
              </a:ext>
            </a:extLst>
          </p:cNvPr>
          <p:cNvSpPr/>
          <p:nvPr/>
        </p:nvSpPr>
        <p:spPr>
          <a:xfrm>
            <a:off x="6906210" y="1989248"/>
            <a:ext cx="748395" cy="812011"/>
          </a:xfrm>
          <a:custGeom>
            <a:avLst/>
            <a:gdLst>
              <a:gd name="connsiteX0" fmla="*/ 291845 w 855027"/>
              <a:gd name="connsiteY0" fmla="*/ 2089 h 927706"/>
              <a:gd name="connsiteX1" fmla="*/ 393763 w 855027"/>
              <a:gd name="connsiteY1" fmla="*/ 2961 h 927706"/>
              <a:gd name="connsiteX2" fmla="*/ 740539 w 855027"/>
              <a:gd name="connsiteY2" fmla="*/ 192959 h 927706"/>
              <a:gd name="connsiteX3" fmla="*/ 663528 w 855027"/>
              <a:gd name="connsiteY3" fmla="*/ 919735 h 927706"/>
              <a:gd name="connsiteX4" fmla="*/ 641022 w 855027"/>
              <a:gd name="connsiteY4" fmla="*/ 927706 h 927706"/>
              <a:gd name="connsiteX5" fmla="*/ 613005 w 855027"/>
              <a:gd name="connsiteY5" fmla="*/ 914420 h 927706"/>
              <a:gd name="connsiteX6" fmla="*/ 618363 w 855027"/>
              <a:gd name="connsiteY6" fmla="*/ 862602 h 927706"/>
              <a:gd name="connsiteX7" fmla="*/ 684810 w 855027"/>
              <a:gd name="connsiteY7" fmla="*/ 238133 h 927706"/>
              <a:gd name="connsiteX8" fmla="*/ 60306 w 855027"/>
              <a:gd name="connsiteY8" fmla="*/ 171701 h 927706"/>
              <a:gd name="connsiteX9" fmla="*/ 8558 w 855027"/>
              <a:gd name="connsiteY9" fmla="*/ 166386 h 927706"/>
              <a:gd name="connsiteX10" fmla="*/ 13763 w 855027"/>
              <a:gd name="connsiteY10" fmla="*/ 114568 h 927706"/>
              <a:gd name="connsiteX11" fmla="*/ 291845 w 855027"/>
              <a:gd name="connsiteY11" fmla="*/ 2089 h 92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027" h="927706">
                <a:moveTo>
                  <a:pt x="291845" y="2089"/>
                </a:moveTo>
                <a:cubicBezTo>
                  <a:pt x="325470" y="-942"/>
                  <a:pt x="359583" y="-693"/>
                  <a:pt x="393763" y="2961"/>
                </a:cubicBezTo>
                <a:cubicBezTo>
                  <a:pt x="530636" y="17576"/>
                  <a:pt x="654189" y="85338"/>
                  <a:pt x="740539" y="192959"/>
                </a:cubicBezTo>
                <a:cubicBezTo>
                  <a:pt x="919974" y="414845"/>
                  <a:pt x="884149" y="740366"/>
                  <a:pt x="663528" y="919735"/>
                </a:cubicBezTo>
                <a:cubicBezTo>
                  <a:pt x="656945" y="925049"/>
                  <a:pt x="648984" y="927706"/>
                  <a:pt x="641022" y="927706"/>
                </a:cubicBezTo>
                <a:cubicBezTo>
                  <a:pt x="630305" y="927706"/>
                  <a:pt x="619741" y="923721"/>
                  <a:pt x="613005" y="914420"/>
                </a:cubicBezTo>
                <a:cubicBezTo>
                  <a:pt x="599838" y="898476"/>
                  <a:pt x="602441" y="875889"/>
                  <a:pt x="618363" y="862602"/>
                </a:cubicBezTo>
                <a:cubicBezTo>
                  <a:pt x="808363" y="708478"/>
                  <a:pt x="838983" y="428131"/>
                  <a:pt x="684810" y="238133"/>
                </a:cubicBezTo>
                <a:cubicBezTo>
                  <a:pt x="530636" y="48135"/>
                  <a:pt x="250306" y="17576"/>
                  <a:pt x="60306" y="171701"/>
                </a:cubicBezTo>
                <a:cubicBezTo>
                  <a:pt x="44384" y="184987"/>
                  <a:pt x="21878" y="182330"/>
                  <a:pt x="8558" y="166386"/>
                </a:cubicBezTo>
                <a:cubicBezTo>
                  <a:pt x="-4762" y="150442"/>
                  <a:pt x="-2159" y="127855"/>
                  <a:pt x="13763" y="114568"/>
                </a:cubicBezTo>
                <a:cubicBezTo>
                  <a:pt x="94486" y="49797"/>
                  <a:pt x="190970" y="11182"/>
                  <a:pt x="291845" y="208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2A0B5E-E4BA-1A8D-8DA6-C1A616854AE6}"/>
              </a:ext>
            </a:extLst>
          </p:cNvPr>
          <p:cNvSpPr/>
          <p:nvPr/>
        </p:nvSpPr>
        <p:spPr>
          <a:xfrm>
            <a:off x="6883538" y="2122204"/>
            <a:ext cx="638249" cy="6382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5" name="Freeform: Shape 61">
            <a:extLst>
              <a:ext uri="{FF2B5EF4-FFF2-40B4-BE49-F238E27FC236}">
                <a16:creationId xmlns:a16="http://schemas.microsoft.com/office/drawing/2014/main" id="{3037ADE0-7D7A-20AC-792B-08E2168BC5AB}"/>
              </a:ext>
            </a:extLst>
          </p:cNvPr>
          <p:cNvSpPr/>
          <p:nvPr/>
        </p:nvSpPr>
        <p:spPr>
          <a:xfrm>
            <a:off x="4617328" y="2623058"/>
            <a:ext cx="529636" cy="902765"/>
          </a:xfrm>
          <a:custGeom>
            <a:avLst/>
            <a:gdLst>
              <a:gd name="connsiteX0" fmla="*/ 470974 w 605099"/>
              <a:gd name="connsiteY0" fmla="*/ 2100 h 1031390"/>
              <a:gd name="connsiteX1" fmla="*/ 573013 w 605099"/>
              <a:gd name="connsiteY1" fmla="*/ 2951 h 1031390"/>
              <a:gd name="connsiteX2" fmla="*/ 604790 w 605099"/>
              <a:gd name="connsiteY2" fmla="*/ 42872 h 1031390"/>
              <a:gd name="connsiteX3" fmla="*/ 564892 w 605099"/>
              <a:gd name="connsiteY3" fmla="*/ 74703 h 1031390"/>
              <a:gd name="connsiteX4" fmla="*/ 239357 w 605099"/>
              <a:gd name="connsiteY4" fmla="*/ 170372 h 1031390"/>
              <a:gd name="connsiteX5" fmla="*/ 77295 w 605099"/>
              <a:gd name="connsiteY5" fmla="*/ 467929 h 1031390"/>
              <a:gd name="connsiteX6" fmla="*/ 472033 w 605099"/>
              <a:gd name="connsiteY6" fmla="*/ 957000 h 1031390"/>
              <a:gd name="connsiteX7" fmla="*/ 503810 w 605099"/>
              <a:gd name="connsiteY7" fmla="*/ 996745 h 1031390"/>
              <a:gd name="connsiteX8" fmla="*/ 465325 w 605099"/>
              <a:gd name="connsiteY8" fmla="*/ 1031390 h 1031390"/>
              <a:gd name="connsiteX9" fmla="*/ 461265 w 605099"/>
              <a:gd name="connsiteY9" fmla="*/ 1031390 h 1031390"/>
              <a:gd name="connsiteX10" fmla="*/ 114544 w 605099"/>
              <a:gd name="connsiteY10" fmla="*/ 841283 h 1031390"/>
              <a:gd name="connsiteX11" fmla="*/ 2972 w 605099"/>
              <a:gd name="connsiteY11" fmla="*/ 461422 h 1031390"/>
              <a:gd name="connsiteX12" fmla="*/ 192927 w 605099"/>
              <a:gd name="connsiteY12" fmla="*/ 114624 h 1031390"/>
              <a:gd name="connsiteX13" fmla="*/ 470974 w 605099"/>
              <a:gd name="connsiteY13" fmla="*/ 2100 h 10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5099" h="1031390">
                <a:moveTo>
                  <a:pt x="470974" y="2100"/>
                </a:moveTo>
                <a:cubicBezTo>
                  <a:pt x="504616" y="-940"/>
                  <a:pt x="538765" y="-698"/>
                  <a:pt x="573013" y="2951"/>
                </a:cubicBezTo>
                <a:cubicBezTo>
                  <a:pt x="592785" y="4358"/>
                  <a:pt x="607438" y="22824"/>
                  <a:pt x="604790" y="42872"/>
                </a:cubicBezTo>
                <a:cubicBezTo>
                  <a:pt x="603554" y="62744"/>
                  <a:pt x="584841" y="77341"/>
                  <a:pt x="564892" y="74703"/>
                </a:cubicBezTo>
                <a:cubicBezTo>
                  <a:pt x="448024" y="61337"/>
                  <a:pt x="331156" y="95982"/>
                  <a:pt x="239357" y="170372"/>
                </a:cubicBezTo>
                <a:cubicBezTo>
                  <a:pt x="147733" y="244761"/>
                  <a:pt x="89299" y="349750"/>
                  <a:pt x="77295" y="467929"/>
                </a:cubicBezTo>
                <a:cubicBezTo>
                  <a:pt x="52050" y="711146"/>
                  <a:pt x="228764" y="930269"/>
                  <a:pt x="472033" y="957000"/>
                </a:cubicBezTo>
                <a:cubicBezTo>
                  <a:pt x="491806" y="958231"/>
                  <a:pt x="506458" y="976873"/>
                  <a:pt x="503810" y="996745"/>
                </a:cubicBezTo>
                <a:cubicBezTo>
                  <a:pt x="502574" y="1015386"/>
                  <a:pt x="486510" y="1028752"/>
                  <a:pt x="465325" y="1031390"/>
                </a:cubicBezTo>
                <a:cubicBezTo>
                  <a:pt x="463913" y="1031390"/>
                  <a:pt x="462677" y="1031390"/>
                  <a:pt x="461265" y="1031390"/>
                </a:cubicBezTo>
                <a:cubicBezTo>
                  <a:pt x="324448" y="1016793"/>
                  <a:pt x="200871" y="948911"/>
                  <a:pt x="114544" y="841283"/>
                </a:cubicBezTo>
                <a:cubicBezTo>
                  <a:pt x="28217" y="733656"/>
                  <a:pt x="-11680" y="598243"/>
                  <a:pt x="2972" y="461422"/>
                </a:cubicBezTo>
                <a:cubicBezTo>
                  <a:pt x="17625" y="324426"/>
                  <a:pt x="85239" y="200972"/>
                  <a:pt x="192927" y="114624"/>
                </a:cubicBezTo>
                <a:cubicBezTo>
                  <a:pt x="273693" y="49863"/>
                  <a:pt x="370050" y="11217"/>
                  <a:pt x="470974" y="2100"/>
                </a:cubicBezTo>
                <a:close/>
              </a:path>
            </a:pathLst>
          </a:custGeom>
          <a:solidFill>
            <a:srgbClr val="481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96573-DB82-3C9E-CB41-1F1C15E30C41}"/>
              </a:ext>
            </a:extLst>
          </p:cNvPr>
          <p:cNvSpPr/>
          <p:nvPr/>
        </p:nvSpPr>
        <p:spPr>
          <a:xfrm>
            <a:off x="4752999" y="2755268"/>
            <a:ext cx="637477" cy="6373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7" name="Freeform: Shape 63">
            <a:extLst>
              <a:ext uri="{FF2B5EF4-FFF2-40B4-BE49-F238E27FC236}">
                <a16:creationId xmlns:a16="http://schemas.microsoft.com/office/drawing/2014/main" id="{270D0B04-218B-5325-0B49-10638EF808FC}"/>
              </a:ext>
            </a:extLst>
          </p:cNvPr>
          <p:cNvSpPr/>
          <p:nvPr/>
        </p:nvSpPr>
        <p:spPr>
          <a:xfrm>
            <a:off x="7393319" y="2880094"/>
            <a:ext cx="527346" cy="900436"/>
          </a:xfrm>
          <a:custGeom>
            <a:avLst/>
            <a:gdLst>
              <a:gd name="connsiteX0" fmla="*/ 141013 w 602483"/>
              <a:gd name="connsiteY0" fmla="*/ 345 h 1028731"/>
              <a:gd name="connsiteX1" fmla="*/ 599482 w 602483"/>
              <a:gd name="connsiteY1" fmla="*/ 568906 h 1028731"/>
              <a:gd name="connsiteX2" fmla="*/ 409527 w 602483"/>
              <a:gd name="connsiteY2" fmla="*/ 915705 h 1028731"/>
              <a:gd name="connsiteX3" fmla="*/ 87875 w 602483"/>
              <a:gd name="connsiteY3" fmla="*/ 1028608 h 1028731"/>
              <a:gd name="connsiteX4" fmla="*/ 32089 w 602483"/>
              <a:gd name="connsiteY4" fmla="*/ 1025970 h 1028731"/>
              <a:gd name="connsiteX5" fmla="*/ 313 w 602483"/>
              <a:gd name="connsiteY5" fmla="*/ 986049 h 1028731"/>
              <a:gd name="connsiteX6" fmla="*/ 40034 w 602483"/>
              <a:gd name="connsiteY6" fmla="*/ 954218 h 1028731"/>
              <a:gd name="connsiteX7" fmla="*/ 365569 w 602483"/>
              <a:gd name="connsiteY7" fmla="*/ 858550 h 1028731"/>
              <a:gd name="connsiteX8" fmla="*/ 527631 w 602483"/>
              <a:gd name="connsiteY8" fmla="*/ 560992 h 1028731"/>
              <a:gd name="connsiteX9" fmla="*/ 133069 w 602483"/>
              <a:gd name="connsiteY9" fmla="*/ 72097 h 1028731"/>
              <a:gd name="connsiteX10" fmla="*/ 101292 w 602483"/>
              <a:gd name="connsiteY10" fmla="*/ 32176 h 1028731"/>
              <a:gd name="connsiteX11" fmla="*/ 141013 w 602483"/>
              <a:gd name="connsiteY11" fmla="*/ 345 h 10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483" h="1028731">
                <a:moveTo>
                  <a:pt x="141013" y="345"/>
                </a:moveTo>
                <a:cubicBezTo>
                  <a:pt x="424003" y="30769"/>
                  <a:pt x="630023" y="285944"/>
                  <a:pt x="599482" y="568906"/>
                </a:cubicBezTo>
                <a:cubicBezTo>
                  <a:pt x="584829" y="705726"/>
                  <a:pt x="517039" y="829357"/>
                  <a:pt x="409527" y="915705"/>
                </a:cubicBezTo>
                <a:cubicBezTo>
                  <a:pt x="316492" y="991501"/>
                  <a:pt x="203508" y="1031246"/>
                  <a:pt x="87875" y="1028608"/>
                </a:cubicBezTo>
                <a:cubicBezTo>
                  <a:pt x="69339" y="1028608"/>
                  <a:pt x="50802" y="1028608"/>
                  <a:pt x="32089" y="1025970"/>
                </a:cubicBezTo>
                <a:cubicBezTo>
                  <a:pt x="12141" y="1024739"/>
                  <a:pt x="-2336" y="1006097"/>
                  <a:pt x="313" y="986049"/>
                </a:cubicBezTo>
                <a:cubicBezTo>
                  <a:pt x="1548" y="966177"/>
                  <a:pt x="20085" y="951580"/>
                  <a:pt x="40034" y="954218"/>
                </a:cubicBezTo>
                <a:cubicBezTo>
                  <a:pt x="157078" y="967584"/>
                  <a:pt x="273946" y="932939"/>
                  <a:pt x="365569" y="858550"/>
                </a:cubicBezTo>
                <a:cubicBezTo>
                  <a:pt x="457369" y="784160"/>
                  <a:pt x="515803" y="679171"/>
                  <a:pt x="527631" y="560992"/>
                </a:cubicBezTo>
                <a:cubicBezTo>
                  <a:pt x="552876" y="317775"/>
                  <a:pt x="376338" y="98652"/>
                  <a:pt x="133069" y="72097"/>
                </a:cubicBezTo>
                <a:cubicBezTo>
                  <a:pt x="113120" y="70690"/>
                  <a:pt x="99880" y="52049"/>
                  <a:pt x="101292" y="32176"/>
                </a:cubicBezTo>
                <a:cubicBezTo>
                  <a:pt x="102528" y="12304"/>
                  <a:pt x="121064" y="-2468"/>
                  <a:pt x="141013" y="3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2D74512-109D-05EA-056D-1F67D7273FE4}"/>
              </a:ext>
            </a:extLst>
          </p:cNvPr>
          <p:cNvSpPr/>
          <p:nvPr/>
        </p:nvSpPr>
        <p:spPr>
          <a:xfrm>
            <a:off x="7148700" y="3011112"/>
            <a:ext cx="637349" cy="637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9" name="Freeform: Shape 65">
            <a:extLst>
              <a:ext uri="{FF2B5EF4-FFF2-40B4-BE49-F238E27FC236}">
                <a16:creationId xmlns:a16="http://schemas.microsoft.com/office/drawing/2014/main" id="{E4F6CF30-6F70-A284-DD28-D267DCA8E36F}"/>
              </a:ext>
            </a:extLst>
          </p:cNvPr>
          <p:cNvSpPr/>
          <p:nvPr/>
        </p:nvSpPr>
        <p:spPr>
          <a:xfrm>
            <a:off x="4873153" y="3595091"/>
            <a:ext cx="747777" cy="812214"/>
          </a:xfrm>
          <a:custGeom>
            <a:avLst/>
            <a:gdLst>
              <a:gd name="connsiteX0" fmla="*/ 219050 w 854320"/>
              <a:gd name="connsiteY0" fmla="*/ 203 h 927938"/>
              <a:gd name="connsiteX1" fmla="*/ 243891 w 854320"/>
              <a:gd name="connsiteY1" fmla="*/ 13822 h 927938"/>
              <a:gd name="connsiteX2" fmla="*/ 238685 w 854320"/>
              <a:gd name="connsiteY2" fmla="*/ 65639 h 927938"/>
              <a:gd name="connsiteX3" fmla="*/ 172239 w 854320"/>
              <a:gd name="connsiteY3" fmla="*/ 690108 h 927938"/>
              <a:gd name="connsiteX4" fmla="*/ 796589 w 854320"/>
              <a:gd name="connsiteY4" fmla="*/ 756541 h 927938"/>
              <a:gd name="connsiteX5" fmla="*/ 845888 w 854320"/>
              <a:gd name="connsiteY5" fmla="*/ 761856 h 927938"/>
              <a:gd name="connsiteX6" fmla="*/ 840529 w 854320"/>
              <a:gd name="connsiteY6" fmla="*/ 813673 h 927938"/>
              <a:gd name="connsiteX7" fmla="*/ 516259 w 854320"/>
              <a:gd name="connsiteY7" fmla="*/ 927938 h 927938"/>
              <a:gd name="connsiteX8" fmla="*/ 460530 w 854320"/>
              <a:gd name="connsiteY8" fmla="*/ 925280 h 927938"/>
              <a:gd name="connsiteX9" fmla="*/ 113754 w 854320"/>
              <a:gd name="connsiteY9" fmla="*/ 735282 h 927938"/>
              <a:gd name="connsiteX10" fmla="*/ 192142 w 854320"/>
              <a:gd name="connsiteY10" fmla="*/ 8507 h 927938"/>
              <a:gd name="connsiteX11" fmla="*/ 219050 w 854320"/>
              <a:gd name="connsiteY11" fmla="*/ 203 h 92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320" h="927938">
                <a:moveTo>
                  <a:pt x="219050" y="203"/>
                </a:moveTo>
                <a:cubicBezTo>
                  <a:pt x="228351" y="1200"/>
                  <a:pt x="237308" y="5850"/>
                  <a:pt x="243891" y="13822"/>
                </a:cubicBezTo>
                <a:cubicBezTo>
                  <a:pt x="257211" y="29766"/>
                  <a:pt x="254608" y="52353"/>
                  <a:pt x="238685" y="65639"/>
                </a:cubicBezTo>
                <a:cubicBezTo>
                  <a:pt x="48686" y="219763"/>
                  <a:pt x="18065" y="500110"/>
                  <a:pt x="172239" y="690108"/>
                </a:cubicBezTo>
                <a:cubicBezTo>
                  <a:pt x="326260" y="880106"/>
                  <a:pt x="606590" y="910665"/>
                  <a:pt x="796589" y="756541"/>
                </a:cubicBezTo>
                <a:cubicBezTo>
                  <a:pt x="812665" y="743254"/>
                  <a:pt x="835171" y="745912"/>
                  <a:pt x="845888" y="761856"/>
                </a:cubicBezTo>
                <a:cubicBezTo>
                  <a:pt x="859055" y="777799"/>
                  <a:pt x="856452" y="800387"/>
                  <a:pt x="840529" y="813673"/>
                </a:cubicBezTo>
                <a:cubicBezTo>
                  <a:pt x="747443" y="888078"/>
                  <a:pt x="633229" y="927938"/>
                  <a:pt x="516259" y="927938"/>
                </a:cubicBezTo>
                <a:cubicBezTo>
                  <a:pt x="497734" y="927938"/>
                  <a:pt x="479056" y="927938"/>
                  <a:pt x="460530" y="925280"/>
                </a:cubicBezTo>
                <a:cubicBezTo>
                  <a:pt x="323657" y="910665"/>
                  <a:pt x="200104" y="842904"/>
                  <a:pt x="113754" y="735282"/>
                </a:cubicBezTo>
                <a:cubicBezTo>
                  <a:pt x="-64304" y="513397"/>
                  <a:pt x="-29703" y="187876"/>
                  <a:pt x="192142" y="8507"/>
                </a:cubicBezTo>
                <a:cubicBezTo>
                  <a:pt x="200104" y="1864"/>
                  <a:pt x="209749" y="-793"/>
                  <a:pt x="219050" y="2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42D7CD-4ABE-E657-8FDF-F9116087244A}"/>
              </a:ext>
            </a:extLst>
          </p:cNvPr>
          <p:cNvSpPr/>
          <p:nvPr/>
        </p:nvSpPr>
        <p:spPr>
          <a:xfrm>
            <a:off x="5007686" y="3635581"/>
            <a:ext cx="638250" cy="6378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DCDC64-212B-D7A6-B8F4-074F2C6553CA}"/>
              </a:ext>
            </a:extLst>
          </p:cNvPr>
          <p:cNvSpPr/>
          <p:nvPr/>
        </p:nvSpPr>
        <p:spPr>
          <a:xfrm>
            <a:off x="6700995" y="3816633"/>
            <a:ext cx="638217" cy="6382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2" name="Freeform: Shape 68">
            <a:extLst>
              <a:ext uri="{FF2B5EF4-FFF2-40B4-BE49-F238E27FC236}">
                <a16:creationId xmlns:a16="http://schemas.microsoft.com/office/drawing/2014/main" id="{6BABF0B1-4E9C-E498-6ED5-AAEA35767E79}"/>
              </a:ext>
            </a:extLst>
          </p:cNvPr>
          <p:cNvSpPr/>
          <p:nvPr/>
        </p:nvSpPr>
        <p:spPr>
          <a:xfrm>
            <a:off x="6660840" y="3840253"/>
            <a:ext cx="812505" cy="748472"/>
          </a:xfrm>
          <a:custGeom>
            <a:avLst/>
            <a:gdLst>
              <a:gd name="connsiteX0" fmla="*/ 788747 w 928271"/>
              <a:gd name="connsiteY0" fmla="*/ 290 h 855115"/>
              <a:gd name="connsiteX1" fmla="*/ 813722 w 928271"/>
              <a:gd name="connsiteY1" fmla="*/ 14075 h 855115"/>
              <a:gd name="connsiteX2" fmla="*/ 925333 w 928271"/>
              <a:gd name="connsiteY2" fmla="*/ 394071 h 855115"/>
              <a:gd name="connsiteX3" fmla="*/ 735333 w 928271"/>
              <a:gd name="connsiteY3" fmla="*/ 740851 h 855115"/>
              <a:gd name="connsiteX4" fmla="*/ 411063 w 928271"/>
              <a:gd name="connsiteY4" fmla="*/ 855115 h 855115"/>
              <a:gd name="connsiteX5" fmla="*/ 355334 w 928271"/>
              <a:gd name="connsiteY5" fmla="*/ 852458 h 855115"/>
              <a:gd name="connsiteX6" fmla="*/ 8558 w 928271"/>
              <a:gd name="connsiteY6" fmla="*/ 662460 h 855115"/>
              <a:gd name="connsiteX7" fmla="*/ 13764 w 928271"/>
              <a:gd name="connsiteY7" fmla="*/ 610642 h 855115"/>
              <a:gd name="connsiteX8" fmla="*/ 65665 w 928271"/>
              <a:gd name="connsiteY8" fmla="*/ 615957 h 855115"/>
              <a:gd name="connsiteX9" fmla="*/ 690168 w 928271"/>
              <a:gd name="connsiteY9" fmla="*/ 682390 h 855115"/>
              <a:gd name="connsiteX10" fmla="*/ 852150 w 928271"/>
              <a:gd name="connsiteY10" fmla="*/ 384771 h 855115"/>
              <a:gd name="connsiteX11" fmla="*/ 756462 w 928271"/>
              <a:gd name="connsiteY11" fmla="*/ 59250 h 855115"/>
              <a:gd name="connsiteX12" fmla="*/ 761820 w 928271"/>
              <a:gd name="connsiteY12" fmla="*/ 7432 h 855115"/>
              <a:gd name="connsiteX13" fmla="*/ 788747 w 928271"/>
              <a:gd name="connsiteY13" fmla="*/ 290 h 85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8271" h="855115">
                <a:moveTo>
                  <a:pt x="788747" y="290"/>
                </a:moveTo>
                <a:cubicBezTo>
                  <a:pt x="798067" y="1453"/>
                  <a:pt x="807062" y="6103"/>
                  <a:pt x="813722" y="14075"/>
                </a:cubicBezTo>
                <a:cubicBezTo>
                  <a:pt x="900071" y="121696"/>
                  <a:pt x="939878" y="257220"/>
                  <a:pt x="925333" y="394071"/>
                </a:cubicBezTo>
                <a:cubicBezTo>
                  <a:pt x="910635" y="530923"/>
                  <a:pt x="842964" y="654488"/>
                  <a:pt x="735333" y="740851"/>
                </a:cubicBezTo>
                <a:cubicBezTo>
                  <a:pt x="642247" y="815255"/>
                  <a:pt x="528033" y="855115"/>
                  <a:pt x="411063" y="855115"/>
                </a:cubicBezTo>
                <a:cubicBezTo>
                  <a:pt x="392538" y="855115"/>
                  <a:pt x="373860" y="855115"/>
                  <a:pt x="355334" y="852458"/>
                </a:cubicBezTo>
                <a:cubicBezTo>
                  <a:pt x="218461" y="837843"/>
                  <a:pt x="94908" y="770081"/>
                  <a:pt x="8558" y="662460"/>
                </a:cubicBezTo>
                <a:cubicBezTo>
                  <a:pt x="-4762" y="646516"/>
                  <a:pt x="-2159" y="623929"/>
                  <a:pt x="13764" y="610642"/>
                </a:cubicBezTo>
                <a:cubicBezTo>
                  <a:pt x="29839" y="597356"/>
                  <a:pt x="52345" y="600013"/>
                  <a:pt x="65665" y="615957"/>
                </a:cubicBezTo>
                <a:cubicBezTo>
                  <a:pt x="219839" y="805955"/>
                  <a:pt x="500169" y="836514"/>
                  <a:pt x="690168" y="682390"/>
                </a:cubicBezTo>
                <a:cubicBezTo>
                  <a:pt x="781723" y="607985"/>
                  <a:pt x="840208" y="503021"/>
                  <a:pt x="852150" y="384771"/>
                </a:cubicBezTo>
                <a:cubicBezTo>
                  <a:pt x="865470" y="267849"/>
                  <a:pt x="830869" y="150927"/>
                  <a:pt x="756462" y="59250"/>
                </a:cubicBezTo>
                <a:cubicBezTo>
                  <a:pt x="743295" y="43306"/>
                  <a:pt x="745898" y="20719"/>
                  <a:pt x="761820" y="7432"/>
                </a:cubicBezTo>
                <a:cubicBezTo>
                  <a:pt x="769782" y="1453"/>
                  <a:pt x="779427" y="-872"/>
                  <a:pt x="788747" y="29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5A4D79-4B54-550B-4473-D6027E6D5EAA}"/>
              </a:ext>
            </a:extLst>
          </p:cNvPr>
          <p:cNvSpPr/>
          <p:nvPr/>
        </p:nvSpPr>
        <p:spPr>
          <a:xfrm>
            <a:off x="5822906" y="4081077"/>
            <a:ext cx="637477" cy="6373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4" name="Freeform: Shape 70">
            <a:extLst>
              <a:ext uri="{FF2B5EF4-FFF2-40B4-BE49-F238E27FC236}">
                <a16:creationId xmlns:a16="http://schemas.microsoft.com/office/drawing/2014/main" id="{42EEDA7C-012A-1AB6-1B91-1B82BDCB7497}"/>
              </a:ext>
            </a:extLst>
          </p:cNvPr>
          <p:cNvSpPr/>
          <p:nvPr/>
        </p:nvSpPr>
        <p:spPr>
          <a:xfrm>
            <a:off x="5691842" y="4322138"/>
            <a:ext cx="900671" cy="528356"/>
          </a:xfrm>
          <a:custGeom>
            <a:avLst/>
            <a:gdLst>
              <a:gd name="connsiteX0" fmla="*/ 42902 w 1028998"/>
              <a:gd name="connsiteY0" fmla="*/ 309 h 603636"/>
              <a:gd name="connsiteX1" fmla="*/ 74679 w 1028998"/>
              <a:gd name="connsiteY1" fmla="*/ 40230 h 603636"/>
              <a:gd name="connsiteX2" fmla="*/ 469417 w 1028998"/>
              <a:gd name="connsiteY2" fmla="*/ 529125 h 603636"/>
              <a:gd name="connsiteX3" fmla="*/ 794953 w 1028998"/>
              <a:gd name="connsiteY3" fmla="*/ 433456 h 603636"/>
              <a:gd name="connsiteX4" fmla="*/ 957015 w 1028998"/>
              <a:gd name="connsiteY4" fmla="*/ 135898 h 603636"/>
              <a:gd name="connsiteX5" fmla="*/ 996736 w 1028998"/>
              <a:gd name="connsiteY5" fmla="*/ 103892 h 603636"/>
              <a:gd name="connsiteX6" fmla="*/ 1028689 w 1028998"/>
              <a:gd name="connsiteY6" fmla="*/ 143812 h 603636"/>
              <a:gd name="connsiteX7" fmla="*/ 838735 w 1028998"/>
              <a:gd name="connsiteY7" fmla="*/ 490611 h 603636"/>
              <a:gd name="connsiteX8" fmla="*/ 517259 w 1028998"/>
              <a:gd name="connsiteY8" fmla="*/ 603514 h 603636"/>
              <a:gd name="connsiteX9" fmla="*/ 461297 w 1028998"/>
              <a:gd name="connsiteY9" fmla="*/ 600876 h 603636"/>
              <a:gd name="connsiteX10" fmla="*/ 3004 w 1028998"/>
              <a:gd name="connsiteY10" fmla="*/ 32140 h 603636"/>
              <a:gd name="connsiteX11" fmla="*/ 42902 w 1028998"/>
              <a:gd name="connsiteY11" fmla="*/ 309 h 60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998" h="603636">
                <a:moveTo>
                  <a:pt x="42902" y="309"/>
                </a:moveTo>
                <a:cubicBezTo>
                  <a:pt x="62851" y="1540"/>
                  <a:pt x="77327" y="20182"/>
                  <a:pt x="74679" y="40230"/>
                </a:cubicBezTo>
                <a:cubicBezTo>
                  <a:pt x="49434" y="283270"/>
                  <a:pt x="226148" y="502570"/>
                  <a:pt x="469417" y="529125"/>
                </a:cubicBezTo>
                <a:cubicBezTo>
                  <a:pt x="586286" y="542314"/>
                  <a:pt x="703154" y="507846"/>
                  <a:pt x="794953" y="433456"/>
                </a:cubicBezTo>
                <a:cubicBezTo>
                  <a:pt x="886576" y="359067"/>
                  <a:pt x="945010" y="254077"/>
                  <a:pt x="957015" y="135898"/>
                </a:cubicBezTo>
                <a:cubicBezTo>
                  <a:pt x="958251" y="115850"/>
                  <a:pt x="976964" y="101254"/>
                  <a:pt x="996736" y="103892"/>
                </a:cubicBezTo>
                <a:cubicBezTo>
                  <a:pt x="1016685" y="105299"/>
                  <a:pt x="1031337" y="123940"/>
                  <a:pt x="1028689" y="143812"/>
                </a:cubicBezTo>
                <a:cubicBezTo>
                  <a:pt x="1014037" y="280632"/>
                  <a:pt x="946246" y="404263"/>
                  <a:pt x="838735" y="490611"/>
                </a:cubicBezTo>
                <a:cubicBezTo>
                  <a:pt x="745699" y="566232"/>
                  <a:pt x="632715" y="606152"/>
                  <a:pt x="517259" y="603514"/>
                </a:cubicBezTo>
                <a:cubicBezTo>
                  <a:pt x="498546" y="603514"/>
                  <a:pt x="480010" y="603514"/>
                  <a:pt x="461297" y="600876"/>
                </a:cubicBezTo>
                <a:cubicBezTo>
                  <a:pt x="178307" y="570276"/>
                  <a:pt x="-27537" y="315101"/>
                  <a:pt x="3004" y="32140"/>
                </a:cubicBezTo>
                <a:cubicBezTo>
                  <a:pt x="4240" y="12268"/>
                  <a:pt x="22953" y="-2329"/>
                  <a:pt x="42902" y="30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9" name="Graphic 75" descr="Bull with solid fill">
            <a:extLst>
              <a:ext uri="{FF2B5EF4-FFF2-40B4-BE49-F238E27FC236}">
                <a16:creationId xmlns:a16="http://schemas.microsoft.com/office/drawing/2014/main" id="{73D6C531-4300-646E-69E1-5DC1AC6CA6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54069" y="6890004"/>
            <a:ext cx="171449" cy="171449"/>
          </a:xfrm>
          <a:prstGeom prst="rect">
            <a:avLst/>
          </a:prstGeom>
        </p:spPr>
      </p:pic>
      <p:pic>
        <p:nvPicPr>
          <p:cNvPr id="60" name="Graphic 76" descr="Chat with solid fill">
            <a:extLst>
              <a:ext uri="{FF2B5EF4-FFF2-40B4-BE49-F238E27FC236}">
                <a16:creationId xmlns:a16="http://schemas.microsoft.com/office/drawing/2014/main" id="{53F72821-C713-79EC-60C7-B728073B29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83067" y="8625236"/>
            <a:ext cx="69586" cy="69586"/>
          </a:xfrm>
          <a:prstGeom prst="rect">
            <a:avLst/>
          </a:prstGeom>
        </p:spPr>
      </p:pic>
      <p:pic>
        <p:nvPicPr>
          <p:cNvPr id="6148" name="Picture 4" descr="Html - Free logo ic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32" y="1766183"/>
            <a:ext cx="473446" cy="4734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8926" y="2202689"/>
            <a:ext cx="506181" cy="485626"/>
          </a:xfrm>
          <a:prstGeom prst="ellipse">
            <a:avLst/>
          </a:prstGeom>
        </p:spPr>
      </p:pic>
      <p:pic>
        <p:nvPicPr>
          <p:cNvPr id="6152" name="Picture 8" descr="Tailwind CSS Logo Vector - (.SVG + .PNG) - GetLogoVector.Co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52" y="3076671"/>
            <a:ext cx="544585" cy="5068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ile:React Native Logo.png - Wikimedia Common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5115" r="30048" b="14353"/>
          <a:stretch/>
        </p:blipFill>
        <p:spPr bwMode="auto">
          <a:xfrm>
            <a:off x="6790675" y="3897546"/>
            <a:ext cx="478768" cy="4787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7926" y="4131070"/>
            <a:ext cx="567436" cy="537681"/>
          </a:xfrm>
          <a:prstGeom prst="ellipse">
            <a:avLst/>
          </a:prstGeom>
        </p:spPr>
      </p:pic>
      <p:pic>
        <p:nvPicPr>
          <p:cNvPr id="6156" name="Picture 12" descr="6,338 Redux Icons - Free in SVG, PNG, ICO - IconScou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69" y="3714033"/>
            <a:ext cx="406828" cy="40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isual Studio Code png images | PNGWi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t="15403" r="31053" b="17206"/>
          <a:stretch/>
        </p:blipFill>
        <p:spPr bwMode="auto">
          <a:xfrm>
            <a:off x="4811887" y="2810089"/>
            <a:ext cx="508330" cy="5146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figma logo | Figma Community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15572" r="27037" b="14999"/>
          <a:stretch/>
        </p:blipFill>
        <p:spPr bwMode="auto">
          <a:xfrm>
            <a:off x="5263207" y="2004115"/>
            <a:ext cx="502981" cy="512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Tool computer logo icon design Royalty Free Vector Image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16297" r="24533" b="29270"/>
          <a:stretch/>
        </p:blipFill>
        <p:spPr bwMode="auto">
          <a:xfrm>
            <a:off x="5623514" y="2515083"/>
            <a:ext cx="1257346" cy="11912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812</Words>
  <Application>Microsoft Office PowerPoint</Application>
  <PresentationFormat>Widescreen</PresentationFormat>
  <Paragraphs>169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Agency FB</vt:lpstr>
      <vt:lpstr>Arial</vt:lpstr>
      <vt:lpstr>Bahnschrift</vt:lpstr>
      <vt:lpstr>Calibri</vt:lpstr>
      <vt:lpstr>Calibri Light</vt:lpstr>
      <vt:lpstr>Courier New</vt:lpstr>
      <vt:lpstr>Fira Sans Extra Condensed Medium</vt:lpstr>
      <vt:lpstr>Georgia</vt:lpstr>
      <vt:lpstr>Roboto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Sumita</dc:creator>
  <cp:lastModifiedBy>Pintu</cp:lastModifiedBy>
  <cp:revision>72</cp:revision>
  <dcterms:created xsi:type="dcterms:W3CDTF">2022-12-28T18:12:53Z</dcterms:created>
  <dcterms:modified xsi:type="dcterms:W3CDTF">2024-03-07T07:59:48Z</dcterms:modified>
</cp:coreProperties>
</file>